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9" r:id="rId2"/>
    <p:sldId id="261" r:id="rId3"/>
    <p:sldId id="260" r:id="rId4"/>
    <p:sldId id="263" r:id="rId5"/>
    <p:sldId id="265" r:id="rId6"/>
    <p:sldId id="442" r:id="rId7"/>
    <p:sldId id="262" r:id="rId8"/>
    <p:sldId id="267" r:id="rId9"/>
    <p:sldId id="268" r:id="rId10"/>
    <p:sldId id="269" r:id="rId11"/>
    <p:sldId id="270" r:id="rId12"/>
    <p:sldId id="272" r:id="rId13"/>
    <p:sldId id="271" r:id="rId14"/>
    <p:sldId id="273" r:id="rId15"/>
    <p:sldId id="275" r:id="rId16"/>
    <p:sldId id="276" r:id="rId17"/>
    <p:sldId id="256" r:id="rId18"/>
    <p:sldId id="441" r:id="rId19"/>
    <p:sldId id="277" r:id="rId20"/>
    <p:sldId id="377" r:id="rId21"/>
    <p:sldId id="410" r:id="rId22"/>
    <p:sldId id="411" r:id="rId23"/>
    <p:sldId id="412" r:id="rId24"/>
    <p:sldId id="335" r:id="rId25"/>
    <p:sldId id="361" r:id="rId26"/>
    <p:sldId id="362" r:id="rId27"/>
    <p:sldId id="363" r:id="rId28"/>
    <p:sldId id="348" r:id="rId29"/>
    <p:sldId id="413" r:id="rId30"/>
    <p:sldId id="416" r:id="rId31"/>
    <p:sldId id="414" r:id="rId32"/>
    <p:sldId id="415" r:id="rId33"/>
    <p:sldId id="403" r:id="rId34"/>
    <p:sldId id="404" r:id="rId35"/>
    <p:sldId id="417" r:id="rId36"/>
    <p:sldId id="419" r:id="rId37"/>
    <p:sldId id="405" r:id="rId38"/>
    <p:sldId id="407" r:id="rId39"/>
    <p:sldId id="420" r:id="rId40"/>
    <p:sldId id="387" r:id="rId41"/>
    <p:sldId id="388" r:id="rId42"/>
    <p:sldId id="389" r:id="rId43"/>
    <p:sldId id="386" r:id="rId44"/>
    <p:sldId id="390" r:id="rId45"/>
    <p:sldId id="392" r:id="rId46"/>
    <p:sldId id="393" r:id="rId47"/>
    <p:sldId id="399" r:id="rId48"/>
    <p:sldId id="421" r:id="rId49"/>
    <p:sldId id="408" r:id="rId50"/>
    <p:sldId id="422" r:id="rId51"/>
    <p:sldId id="424" r:id="rId52"/>
    <p:sldId id="425" r:id="rId53"/>
    <p:sldId id="426" r:id="rId54"/>
    <p:sldId id="427" r:id="rId55"/>
    <p:sldId id="428" r:id="rId56"/>
    <p:sldId id="429" r:id="rId57"/>
    <p:sldId id="430" r:id="rId58"/>
    <p:sldId id="431" r:id="rId59"/>
    <p:sldId id="257" r:id="rId60"/>
    <p:sldId id="258" r:id="rId61"/>
    <p:sldId id="433" r:id="rId62"/>
    <p:sldId id="443" r:id="rId63"/>
    <p:sldId id="434" r:id="rId64"/>
    <p:sldId id="435" r:id="rId65"/>
    <p:sldId id="266" r:id="rId6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872B3-2F8A-440E-80A1-A1EA4A2A198A}" v="147" dt="2025-03-28T09:22:08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1FB872B3-2F8A-440E-80A1-A1EA4A2A198A}"/>
    <pc:docChg chg="undo custSel addSld delSld modSld sldOrd">
      <pc:chgData name="Bart Bozon" userId="26c7e87d-a4c1-46b5-bd66-bae5a56eb03c" providerId="ADAL" clId="{1FB872B3-2F8A-440E-80A1-A1EA4A2A198A}" dt="2025-03-28T09:22:49.218" v="1137" actId="20577"/>
      <pc:docMkLst>
        <pc:docMk/>
      </pc:docMkLst>
      <pc:sldChg chg="ord">
        <pc:chgData name="Bart Bozon" userId="26c7e87d-a4c1-46b5-bd66-bae5a56eb03c" providerId="ADAL" clId="{1FB872B3-2F8A-440E-80A1-A1EA4A2A198A}" dt="2025-03-27T15:11:56.867" v="532"/>
        <pc:sldMkLst>
          <pc:docMk/>
          <pc:sldMk cId="3785656096" sldId="256"/>
        </pc:sldMkLst>
      </pc:sldChg>
      <pc:sldChg chg="addSp delSp modSp del mod">
        <pc:chgData name="Bart Bozon" userId="26c7e87d-a4c1-46b5-bd66-bae5a56eb03c" providerId="ADAL" clId="{1FB872B3-2F8A-440E-80A1-A1EA4A2A198A}" dt="2025-03-27T13:39:55.068" v="109" actId="47"/>
        <pc:sldMkLst>
          <pc:docMk/>
          <pc:sldMk cId="3885711405" sldId="257"/>
        </pc:sldMkLst>
        <pc:spChg chg="del">
          <ac:chgData name="Bart Bozon" userId="26c7e87d-a4c1-46b5-bd66-bae5a56eb03c" providerId="ADAL" clId="{1FB872B3-2F8A-440E-80A1-A1EA4A2A198A}" dt="2025-03-27T13:36:51.333" v="0" actId="478"/>
          <ac:spMkLst>
            <pc:docMk/>
            <pc:sldMk cId="3885711405" sldId="257"/>
            <ac:spMk id="2" creationId="{AD840C77-4856-D156-0C10-BEE586505EAB}"/>
          </ac:spMkLst>
        </pc:spChg>
        <pc:spChg chg="del">
          <ac:chgData name="Bart Bozon" userId="26c7e87d-a4c1-46b5-bd66-bae5a56eb03c" providerId="ADAL" clId="{1FB872B3-2F8A-440E-80A1-A1EA4A2A198A}" dt="2025-03-27T13:36:51.333" v="0" actId="478"/>
          <ac:spMkLst>
            <pc:docMk/>
            <pc:sldMk cId="3885711405" sldId="257"/>
            <ac:spMk id="3" creationId="{4E19364B-0C1C-F207-BE4F-A0E018BA9577}"/>
          </ac:spMkLst>
        </pc:spChg>
        <pc:spChg chg="add mod">
          <ac:chgData name="Bart Bozon" userId="26c7e87d-a4c1-46b5-bd66-bae5a56eb03c" providerId="ADAL" clId="{1FB872B3-2F8A-440E-80A1-A1EA4A2A198A}" dt="2025-03-27T13:38:18.204" v="57" actId="5793"/>
          <ac:spMkLst>
            <pc:docMk/>
            <pc:sldMk cId="3885711405" sldId="257"/>
            <ac:spMk id="4" creationId="{BBD69856-F8C2-B903-9463-126EE79BC13B}"/>
          </ac:spMkLst>
        </pc:spChg>
      </pc:sldChg>
      <pc:sldChg chg="delSp del mod">
        <pc:chgData name="Bart Bozon" userId="26c7e87d-a4c1-46b5-bd66-bae5a56eb03c" providerId="ADAL" clId="{1FB872B3-2F8A-440E-80A1-A1EA4A2A198A}" dt="2025-03-27T13:39:55.884" v="110" actId="47"/>
        <pc:sldMkLst>
          <pc:docMk/>
          <pc:sldMk cId="959734436" sldId="258"/>
        </pc:sldMkLst>
        <pc:spChg chg="del">
          <ac:chgData name="Bart Bozon" userId="26c7e87d-a4c1-46b5-bd66-bae5a56eb03c" providerId="ADAL" clId="{1FB872B3-2F8A-440E-80A1-A1EA4A2A198A}" dt="2025-03-27T13:38:28.792" v="58" actId="478"/>
          <ac:spMkLst>
            <pc:docMk/>
            <pc:sldMk cId="959734436" sldId="258"/>
            <ac:spMk id="2" creationId="{1D6EA4DD-6BFC-8AA9-FE84-4E5B04663A5F}"/>
          </ac:spMkLst>
        </pc:spChg>
        <pc:spChg chg="del">
          <ac:chgData name="Bart Bozon" userId="26c7e87d-a4c1-46b5-bd66-bae5a56eb03c" providerId="ADAL" clId="{1FB872B3-2F8A-440E-80A1-A1EA4A2A198A}" dt="2025-03-27T13:38:28.792" v="58" actId="478"/>
          <ac:spMkLst>
            <pc:docMk/>
            <pc:sldMk cId="959734436" sldId="258"/>
            <ac:spMk id="3" creationId="{4EC85C1A-FE2C-C73D-E8D0-0620DAAF57E9}"/>
          </ac:spMkLst>
        </pc:spChg>
      </pc:sldChg>
      <pc:sldChg chg="addSp delSp modSp new mod">
        <pc:chgData name="Bart Bozon" userId="26c7e87d-a4c1-46b5-bd66-bae5a56eb03c" providerId="ADAL" clId="{1FB872B3-2F8A-440E-80A1-A1EA4A2A198A}" dt="2025-03-27T13:42:52.743" v="127" actId="1076"/>
        <pc:sldMkLst>
          <pc:docMk/>
          <pc:sldMk cId="3556924417" sldId="260"/>
        </pc:sldMkLst>
        <pc:spChg chg="mod">
          <ac:chgData name="Bart Bozon" userId="26c7e87d-a4c1-46b5-bd66-bae5a56eb03c" providerId="ADAL" clId="{1FB872B3-2F8A-440E-80A1-A1EA4A2A198A}" dt="2025-03-27T13:41:27.639" v="119" actId="20577"/>
          <ac:spMkLst>
            <pc:docMk/>
            <pc:sldMk cId="3556924417" sldId="260"/>
            <ac:spMk id="2" creationId="{6E060466-3CAB-6192-0198-D5943EF05D92}"/>
          </ac:spMkLst>
        </pc:spChg>
        <pc:spChg chg="del">
          <ac:chgData name="Bart Bozon" userId="26c7e87d-a4c1-46b5-bd66-bae5a56eb03c" providerId="ADAL" clId="{1FB872B3-2F8A-440E-80A1-A1EA4A2A198A}" dt="2025-03-27T13:41:12.642" v="111" actId="478"/>
          <ac:spMkLst>
            <pc:docMk/>
            <pc:sldMk cId="3556924417" sldId="260"/>
            <ac:spMk id="3" creationId="{483B7A53-46D5-9CB0-AB6D-C1B798870A45}"/>
          </ac:spMkLst>
        </pc:spChg>
        <pc:spChg chg="add mod">
          <ac:chgData name="Bart Bozon" userId="26c7e87d-a4c1-46b5-bd66-bae5a56eb03c" providerId="ADAL" clId="{1FB872B3-2F8A-440E-80A1-A1EA4A2A198A}" dt="2025-03-27T13:42:52.743" v="127" actId="1076"/>
          <ac:spMkLst>
            <pc:docMk/>
            <pc:sldMk cId="3556924417" sldId="260"/>
            <ac:spMk id="5" creationId="{73FA629D-2023-54B1-882E-A3F9327D517F}"/>
          </ac:spMkLst>
        </pc:spChg>
        <pc:picChg chg="add mod">
          <ac:chgData name="Bart Bozon" userId="26c7e87d-a4c1-46b5-bd66-bae5a56eb03c" providerId="ADAL" clId="{1FB872B3-2F8A-440E-80A1-A1EA4A2A198A}" dt="2025-03-27T13:41:24.237" v="116" actId="1076"/>
          <ac:picMkLst>
            <pc:docMk/>
            <pc:sldMk cId="3556924417" sldId="260"/>
            <ac:picMk id="1026" creationId="{542D0131-4FAA-9218-C122-E29DA232D488}"/>
          </ac:picMkLst>
        </pc:picChg>
      </pc:sldChg>
      <pc:sldChg chg="modSp add mod ord">
        <pc:chgData name="Bart Bozon" userId="26c7e87d-a4c1-46b5-bd66-bae5a56eb03c" providerId="ADAL" clId="{1FB872B3-2F8A-440E-80A1-A1EA4A2A198A}" dt="2025-03-28T09:22:49.218" v="1137" actId="20577"/>
        <pc:sldMkLst>
          <pc:docMk/>
          <pc:sldMk cId="2701071849" sldId="261"/>
        </pc:sldMkLst>
        <pc:spChg chg="mod">
          <ac:chgData name="Bart Bozon" userId="26c7e87d-a4c1-46b5-bd66-bae5a56eb03c" providerId="ADAL" clId="{1FB872B3-2F8A-440E-80A1-A1EA4A2A198A}" dt="2025-03-27T13:39:37.286" v="86" actId="20577"/>
          <ac:spMkLst>
            <pc:docMk/>
            <pc:sldMk cId="2701071849" sldId="261"/>
            <ac:spMk id="2" creationId="{F8CE60CF-64DA-3472-C161-0EE60D08C9A3}"/>
          </ac:spMkLst>
        </pc:spChg>
        <pc:spChg chg="mod">
          <ac:chgData name="Bart Bozon" userId="26c7e87d-a4c1-46b5-bd66-bae5a56eb03c" providerId="ADAL" clId="{1FB872B3-2F8A-440E-80A1-A1EA4A2A198A}" dt="2025-03-28T09:22:49.218" v="1137" actId="20577"/>
          <ac:spMkLst>
            <pc:docMk/>
            <pc:sldMk cId="2701071849" sldId="261"/>
            <ac:spMk id="3" creationId="{6911ABF9-84C5-3D95-F54C-07591F357CBC}"/>
          </ac:spMkLst>
        </pc:spChg>
      </pc:sldChg>
      <pc:sldChg chg="addSp delSp modSp new mod">
        <pc:chgData name="Bart Bozon" userId="26c7e87d-a4c1-46b5-bd66-bae5a56eb03c" providerId="ADAL" clId="{1FB872B3-2F8A-440E-80A1-A1EA4A2A198A}" dt="2025-03-27T14:06:35.449" v="200" actId="478"/>
        <pc:sldMkLst>
          <pc:docMk/>
          <pc:sldMk cId="2186830568" sldId="262"/>
        </pc:sldMkLst>
        <pc:spChg chg="mod">
          <ac:chgData name="Bart Bozon" userId="26c7e87d-a4c1-46b5-bd66-bae5a56eb03c" providerId="ADAL" clId="{1FB872B3-2F8A-440E-80A1-A1EA4A2A198A}" dt="2025-03-27T13:50:42.838" v="178" actId="20577"/>
          <ac:spMkLst>
            <pc:docMk/>
            <pc:sldMk cId="2186830568" sldId="262"/>
            <ac:spMk id="2" creationId="{CA3B0518-F22B-26CA-7EB4-909BDF703E2B}"/>
          </ac:spMkLst>
        </pc:spChg>
        <pc:spChg chg="del">
          <ac:chgData name="Bart Bozon" userId="26c7e87d-a4c1-46b5-bd66-bae5a56eb03c" providerId="ADAL" clId="{1FB872B3-2F8A-440E-80A1-A1EA4A2A198A}" dt="2025-03-27T13:50:52.960" v="179" actId="478"/>
          <ac:spMkLst>
            <pc:docMk/>
            <pc:sldMk cId="2186830568" sldId="262"/>
            <ac:spMk id="3" creationId="{47BF6794-A7EC-4EA2-D7F8-10E05F91D7F0}"/>
          </ac:spMkLst>
        </pc:spChg>
        <pc:picChg chg="add del mod">
          <ac:chgData name="Bart Bozon" userId="26c7e87d-a4c1-46b5-bd66-bae5a56eb03c" providerId="ADAL" clId="{1FB872B3-2F8A-440E-80A1-A1EA4A2A198A}" dt="2025-03-27T14:06:35.449" v="200" actId="478"/>
          <ac:picMkLst>
            <pc:docMk/>
            <pc:sldMk cId="2186830568" sldId="262"/>
            <ac:picMk id="5" creationId="{CB3A8E5A-F10C-3525-B43F-416F5F13A7FA}"/>
          </ac:picMkLst>
        </pc:picChg>
        <pc:picChg chg="add mod ord">
          <ac:chgData name="Bart Bozon" userId="26c7e87d-a4c1-46b5-bd66-bae5a56eb03c" providerId="ADAL" clId="{1FB872B3-2F8A-440E-80A1-A1EA4A2A198A}" dt="2025-03-27T14:06:33.209" v="199" actId="167"/>
          <ac:picMkLst>
            <pc:docMk/>
            <pc:sldMk cId="2186830568" sldId="262"/>
            <ac:picMk id="7" creationId="{B08AE3A4-34B0-CD32-E17C-87F442D3D37F}"/>
          </ac:picMkLst>
        </pc:picChg>
      </pc:sldChg>
      <pc:sldChg chg="addSp delSp modSp add">
        <pc:chgData name="Bart Bozon" userId="26c7e87d-a4c1-46b5-bd66-bae5a56eb03c" providerId="ADAL" clId="{1FB872B3-2F8A-440E-80A1-A1EA4A2A198A}" dt="2025-03-27T13:43:34.829" v="137" actId="478"/>
        <pc:sldMkLst>
          <pc:docMk/>
          <pc:sldMk cId="2964644297" sldId="263"/>
        </pc:sldMkLst>
        <pc:picChg chg="add del">
          <ac:chgData name="Bart Bozon" userId="26c7e87d-a4c1-46b5-bd66-bae5a56eb03c" providerId="ADAL" clId="{1FB872B3-2F8A-440E-80A1-A1EA4A2A198A}" dt="2025-03-27T13:43:34.829" v="137" actId="478"/>
          <ac:picMkLst>
            <pc:docMk/>
            <pc:sldMk cId="2964644297" sldId="263"/>
            <ac:picMk id="1026" creationId="{32B66138-42AC-82EB-9EDC-81D70624E438}"/>
          </ac:picMkLst>
        </pc:picChg>
        <pc:picChg chg="add">
          <ac:chgData name="Bart Bozon" userId="26c7e87d-a4c1-46b5-bd66-bae5a56eb03c" providerId="ADAL" clId="{1FB872B3-2F8A-440E-80A1-A1EA4A2A198A}" dt="2025-03-27T13:43:17.513" v="131"/>
          <ac:picMkLst>
            <pc:docMk/>
            <pc:sldMk cId="2964644297" sldId="263"/>
            <ac:picMk id="2050" creationId="{24105CE4-8E63-1703-2779-C2F77830C3BC}"/>
          </ac:picMkLst>
        </pc:picChg>
        <pc:picChg chg="add mod">
          <ac:chgData name="Bart Bozon" userId="26c7e87d-a4c1-46b5-bd66-bae5a56eb03c" providerId="ADAL" clId="{1FB872B3-2F8A-440E-80A1-A1EA4A2A198A}" dt="2025-03-27T13:43:32.160" v="136" actId="167"/>
          <ac:picMkLst>
            <pc:docMk/>
            <pc:sldMk cId="2964644297" sldId="263"/>
            <ac:picMk id="2052" creationId="{874CA55C-C726-2FE3-0610-1F7BAE854903}"/>
          </ac:picMkLst>
        </pc:picChg>
      </pc:sldChg>
      <pc:sldChg chg="add del">
        <pc:chgData name="Bart Bozon" userId="26c7e87d-a4c1-46b5-bd66-bae5a56eb03c" providerId="ADAL" clId="{1FB872B3-2F8A-440E-80A1-A1EA4A2A198A}" dt="2025-03-27T13:47:47.228" v="147" actId="47"/>
        <pc:sldMkLst>
          <pc:docMk/>
          <pc:sldMk cId="3780889787" sldId="264"/>
        </pc:sldMkLst>
      </pc:sldChg>
      <pc:sldChg chg="addSp delSp modSp add">
        <pc:chgData name="Bart Bozon" userId="26c7e87d-a4c1-46b5-bd66-bae5a56eb03c" providerId="ADAL" clId="{1FB872B3-2F8A-440E-80A1-A1EA4A2A198A}" dt="2025-03-27T13:44:56.997" v="145" actId="478"/>
        <pc:sldMkLst>
          <pc:docMk/>
          <pc:sldMk cId="3584264757" sldId="265"/>
        </pc:sldMkLst>
        <pc:picChg chg="del">
          <ac:chgData name="Bart Bozon" userId="26c7e87d-a4c1-46b5-bd66-bae5a56eb03c" providerId="ADAL" clId="{1FB872B3-2F8A-440E-80A1-A1EA4A2A198A}" dt="2025-03-27T13:44:56.997" v="145" actId="478"/>
          <ac:picMkLst>
            <pc:docMk/>
            <pc:sldMk cId="3584264757" sldId="265"/>
            <ac:picMk id="2052" creationId="{0B67B8EC-8D31-A1B6-003F-0FBF1537B115}"/>
          </ac:picMkLst>
        </pc:picChg>
        <pc:picChg chg="add mod">
          <ac:chgData name="Bart Bozon" userId="26c7e87d-a4c1-46b5-bd66-bae5a56eb03c" providerId="ADAL" clId="{1FB872B3-2F8A-440E-80A1-A1EA4A2A198A}" dt="2025-03-27T13:44:54.797" v="144" actId="167"/>
          <ac:picMkLst>
            <pc:docMk/>
            <pc:sldMk cId="3584264757" sldId="265"/>
            <ac:picMk id="3074" creationId="{2BA6EAE8-B059-7066-1BD1-25E45EE4DE63}"/>
          </ac:picMkLst>
        </pc:picChg>
      </pc:sldChg>
      <pc:sldChg chg="addSp delSp add del mod">
        <pc:chgData name="Bart Bozon" userId="26c7e87d-a4c1-46b5-bd66-bae5a56eb03c" providerId="ADAL" clId="{1FB872B3-2F8A-440E-80A1-A1EA4A2A198A}" dt="2025-03-27T14:03:42.942" v="193" actId="47"/>
        <pc:sldMkLst>
          <pc:docMk/>
          <pc:sldMk cId="656409844" sldId="266"/>
        </pc:sldMkLst>
        <pc:picChg chg="add del">
          <ac:chgData name="Bart Bozon" userId="26c7e87d-a4c1-46b5-bd66-bae5a56eb03c" providerId="ADAL" clId="{1FB872B3-2F8A-440E-80A1-A1EA4A2A198A}" dt="2025-03-27T14:03:17.298" v="188" actId="21"/>
          <ac:picMkLst>
            <pc:docMk/>
            <pc:sldMk cId="656409844" sldId="266"/>
            <ac:picMk id="4" creationId="{16EC6D3A-30B2-8F84-9CBD-D8980BBB7231}"/>
          </ac:picMkLst>
        </pc:picChg>
        <pc:picChg chg="del">
          <ac:chgData name="Bart Bozon" userId="26c7e87d-a4c1-46b5-bd66-bae5a56eb03c" providerId="ADAL" clId="{1FB872B3-2F8A-440E-80A1-A1EA4A2A198A}" dt="2025-03-27T14:03:04.954" v="185" actId="478"/>
          <ac:picMkLst>
            <pc:docMk/>
            <pc:sldMk cId="656409844" sldId="266"/>
            <ac:picMk id="5" creationId="{83920CBB-7320-879C-FACB-1E76357F4940}"/>
          </ac:picMkLst>
        </pc:picChg>
      </pc:sldChg>
      <pc:sldChg chg="add del">
        <pc:chgData name="Bart Bozon" userId="26c7e87d-a4c1-46b5-bd66-bae5a56eb03c" providerId="ADAL" clId="{1FB872B3-2F8A-440E-80A1-A1EA4A2A198A}" dt="2025-03-27T13:47:52.630" v="148" actId="47"/>
        <pc:sldMkLst>
          <pc:docMk/>
          <pc:sldMk cId="2063246770" sldId="266"/>
        </pc:sldMkLst>
      </pc:sldChg>
      <pc:sldChg chg="addSp delSp modSp add mod">
        <pc:chgData name="Bart Bozon" userId="26c7e87d-a4c1-46b5-bd66-bae5a56eb03c" providerId="ADAL" clId="{1FB872B3-2F8A-440E-80A1-A1EA4A2A198A}" dt="2025-03-27T14:07:04.229" v="204" actId="478"/>
        <pc:sldMkLst>
          <pc:docMk/>
          <pc:sldMk cId="1797689725" sldId="267"/>
        </pc:sldMkLst>
        <pc:picChg chg="add del mod ord">
          <ac:chgData name="Bart Bozon" userId="26c7e87d-a4c1-46b5-bd66-bae5a56eb03c" providerId="ADAL" clId="{1FB872B3-2F8A-440E-80A1-A1EA4A2A198A}" dt="2025-03-27T14:07:04.229" v="204" actId="478"/>
          <ac:picMkLst>
            <pc:docMk/>
            <pc:sldMk cId="1797689725" sldId="267"/>
            <ac:picMk id="4" creationId="{16EC6D3A-30B2-8F84-9CBD-D8980BBB7231}"/>
          </ac:picMkLst>
        </pc:picChg>
        <pc:picChg chg="del">
          <ac:chgData name="Bart Bozon" userId="26c7e87d-a4c1-46b5-bd66-bae5a56eb03c" providerId="ADAL" clId="{1FB872B3-2F8A-440E-80A1-A1EA4A2A198A}" dt="2025-03-27T14:03:31.132" v="192" actId="478"/>
          <ac:picMkLst>
            <pc:docMk/>
            <pc:sldMk cId="1797689725" sldId="267"/>
            <ac:picMk id="5" creationId="{D8BD600C-B361-5B6E-FFF3-8BF96C29583B}"/>
          </ac:picMkLst>
        </pc:picChg>
        <pc:picChg chg="add mod ord">
          <ac:chgData name="Bart Bozon" userId="26c7e87d-a4c1-46b5-bd66-bae5a56eb03c" providerId="ADAL" clId="{1FB872B3-2F8A-440E-80A1-A1EA4A2A198A}" dt="2025-03-27T14:07:01.165" v="203" actId="167"/>
          <ac:picMkLst>
            <pc:docMk/>
            <pc:sldMk cId="1797689725" sldId="267"/>
            <ac:picMk id="6" creationId="{DE518514-04C2-0A9A-D726-3E359BD04946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07:35.880" v="208" actId="478"/>
        <pc:sldMkLst>
          <pc:docMk/>
          <pc:sldMk cId="2928453756" sldId="268"/>
        </pc:sldMkLst>
        <pc:picChg chg="del">
          <ac:chgData name="Bart Bozon" userId="26c7e87d-a4c1-46b5-bd66-bae5a56eb03c" providerId="ADAL" clId="{1FB872B3-2F8A-440E-80A1-A1EA4A2A198A}" dt="2025-03-27T14:07:35.880" v="208" actId="478"/>
          <ac:picMkLst>
            <pc:docMk/>
            <pc:sldMk cId="2928453756" sldId="268"/>
            <ac:picMk id="4" creationId="{12DA5E4D-A4C2-0970-03FE-8289B4F7E1E9}"/>
          </ac:picMkLst>
        </pc:picChg>
        <pc:picChg chg="add mod ord">
          <ac:chgData name="Bart Bozon" userId="26c7e87d-a4c1-46b5-bd66-bae5a56eb03c" providerId="ADAL" clId="{1FB872B3-2F8A-440E-80A1-A1EA4A2A198A}" dt="2025-03-27T14:07:33.842" v="207" actId="167"/>
          <ac:picMkLst>
            <pc:docMk/>
            <pc:sldMk cId="2928453756" sldId="268"/>
            <ac:picMk id="5" creationId="{487436D9-500C-F33A-EBA7-2DCFFC5D7CE5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11:25.570" v="213" actId="478"/>
        <pc:sldMkLst>
          <pc:docMk/>
          <pc:sldMk cId="2841649650" sldId="269"/>
        </pc:sldMkLst>
        <pc:picChg chg="add mod ord">
          <ac:chgData name="Bart Bozon" userId="26c7e87d-a4c1-46b5-bd66-bae5a56eb03c" providerId="ADAL" clId="{1FB872B3-2F8A-440E-80A1-A1EA4A2A198A}" dt="2025-03-27T14:11:16.621" v="212" actId="167"/>
          <ac:picMkLst>
            <pc:docMk/>
            <pc:sldMk cId="2841649650" sldId="269"/>
            <ac:picMk id="4" creationId="{3B2C28B0-A158-4D19-9C7F-D28FE43A76A8}"/>
          </ac:picMkLst>
        </pc:picChg>
        <pc:picChg chg="del">
          <ac:chgData name="Bart Bozon" userId="26c7e87d-a4c1-46b5-bd66-bae5a56eb03c" providerId="ADAL" clId="{1FB872B3-2F8A-440E-80A1-A1EA4A2A198A}" dt="2025-03-27T14:11:25.570" v="213" actId="478"/>
          <ac:picMkLst>
            <pc:docMk/>
            <pc:sldMk cId="2841649650" sldId="269"/>
            <ac:picMk id="5" creationId="{1B72689D-FDDC-AC21-4F0C-BAEF030BEAAA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12:05.909" v="218" actId="478"/>
        <pc:sldMkLst>
          <pc:docMk/>
          <pc:sldMk cId="1427979560" sldId="270"/>
        </pc:sldMkLst>
        <pc:picChg chg="del">
          <ac:chgData name="Bart Bozon" userId="26c7e87d-a4c1-46b5-bd66-bae5a56eb03c" providerId="ADAL" clId="{1FB872B3-2F8A-440E-80A1-A1EA4A2A198A}" dt="2025-03-27T14:12:05.909" v="218" actId="478"/>
          <ac:picMkLst>
            <pc:docMk/>
            <pc:sldMk cId="1427979560" sldId="270"/>
            <ac:picMk id="4" creationId="{19689468-99A5-E788-520C-9A4315E46478}"/>
          </ac:picMkLst>
        </pc:picChg>
        <pc:picChg chg="add mod ord">
          <ac:chgData name="Bart Bozon" userId="26c7e87d-a4c1-46b5-bd66-bae5a56eb03c" providerId="ADAL" clId="{1FB872B3-2F8A-440E-80A1-A1EA4A2A198A}" dt="2025-03-27T14:12:02.913" v="217" actId="167"/>
          <ac:picMkLst>
            <pc:docMk/>
            <pc:sldMk cId="1427979560" sldId="270"/>
            <ac:picMk id="5" creationId="{11F7097F-BEB4-96B0-F9F7-1262DA1625E1}"/>
          </ac:picMkLst>
        </pc:picChg>
      </pc:sldChg>
      <pc:sldChg chg="addSp delSp modSp add mod delAnim modAnim">
        <pc:chgData name="Bart Bozon" userId="26c7e87d-a4c1-46b5-bd66-bae5a56eb03c" providerId="ADAL" clId="{1FB872B3-2F8A-440E-80A1-A1EA4A2A198A}" dt="2025-03-27T14:50:30.533" v="429" actId="478"/>
        <pc:sldMkLst>
          <pc:docMk/>
          <pc:sldMk cId="683351581" sldId="271"/>
        </pc:sldMkLst>
        <pc:spChg chg="mod">
          <ac:chgData name="Bart Bozon" userId="26c7e87d-a4c1-46b5-bd66-bae5a56eb03c" providerId="ADAL" clId="{1FB872B3-2F8A-440E-80A1-A1EA4A2A198A}" dt="2025-03-27T14:12:46.612" v="250" actId="20577"/>
          <ac:spMkLst>
            <pc:docMk/>
            <pc:sldMk cId="683351581" sldId="271"/>
            <ac:spMk id="2" creationId="{B8B386AA-ADC5-CBC9-9D28-71C51CFADEC3}"/>
          </ac:spMkLst>
        </pc:spChg>
        <pc:spChg chg="add mod">
          <ac:chgData name="Bart Bozon" userId="26c7e87d-a4c1-46b5-bd66-bae5a56eb03c" providerId="ADAL" clId="{1FB872B3-2F8A-440E-80A1-A1EA4A2A198A}" dt="2025-03-27T14:33:26.185" v="359" actId="1037"/>
          <ac:spMkLst>
            <pc:docMk/>
            <pc:sldMk cId="683351581" sldId="271"/>
            <ac:spMk id="3" creationId="{5A50429B-B87B-5852-0C53-5CDC55AD42B9}"/>
          </ac:spMkLst>
        </pc:spChg>
        <pc:spChg chg="add mod">
          <ac:chgData name="Bart Bozon" userId="26c7e87d-a4c1-46b5-bd66-bae5a56eb03c" providerId="ADAL" clId="{1FB872B3-2F8A-440E-80A1-A1EA4A2A198A}" dt="2025-03-27T14:33:26.185" v="359" actId="1037"/>
          <ac:spMkLst>
            <pc:docMk/>
            <pc:sldMk cId="683351581" sldId="271"/>
            <ac:spMk id="7" creationId="{D638AAC3-7474-F0A0-6620-EFE7727217C5}"/>
          </ac:spMkLst>
        </pc:spChg>
        <pc:spChg chg="add del mod">
          <ac:chgData name="Bart Bozon" userId="26c7e87d-a4c1-46b5-bd66-bae5a56eb03c" providerId="ADAL" clId="{1FB872B3-2F8A-440E-80A1-A1EA4A2A198A}" dt="2025-03-27T14:50:30.533" v="429" actId="478"/>
          <ac:spMkLst>
            <pc:docMk/>
            <pc:sldMk cId="683351581" sldId="271"/>
            <ac:spMk id="16" creationId="{FE443B74-D201-E155-DF66-BE0F4D1DD204}"/>
          </ac:spMkLst>
        </pc:spChg>
        <pc:spChg chg="add mod">
          <ac:chgData name="Bart Bozon" userId="26c7e87d-a4c1-46b5-bd66-bae5a56eb03c" providerId="ADAL" clId="{1FB872B3-2F8A-440E-80A1-A1EA4A2A198A}" dt="2025-03-27T14:46:11.456" v="427" actId="1076"/>
          <ac:spMkLst>
            <pc:docMk/>
            <pc:sldMk cId="683351581" sldId="271"/>
            <ac:spMk id="17" creationId="{6F928779-8EC5-6295-594D-3EE6B26119D5}"/>
          </ac:spMkLst>
        </pc:spChg>
        <pc:picChg chg="del mod">
          <ac:chgData name="Bart Bozon" userId="26c7e87d-a4c1-46b5-bd66-bae5a56eb03c" providerId="ADAL" clId="{1FB872B3-2F8A-440E-80A1-A1EA4A2A198A}" dt="2025-03-27T14:30:17.009" v="309" actId="478"/>
          <ac:picMkLst>
            <pc:docMk/>
            <pc:sldMk cId="683351581" sldId="271"/>
            <ac:picMk id="5" creationId="{9A3C91B9-B0A4-CBFD-1254-8F85D871A0F5}"/>
          </ac:picMkLst>
        </pc:picChg>
        <pc:picChg chg="add mod">
          <ac:chgData name="Bart Bozon" userId="26c7e87d-a4c1-46b5-bd66-bae5a56eb03c" providerId="ADAL" clId="{1FB872B3-2F8A-440E-80A1-A1EA4A2A198A}" dt="2025-03-27T14:33:32.949" v="360" actId="14100"/>
          <ac:picMkLst>
            <pc:docMk/>
            <pc:sldMk cId="683351581" sldId="271"/>
            <ac:picMk id="6" creationId="{ADAB8F53-9BCE-72BE-30BA-6D66D14E8637}"/>
          </ac:picMkLst>
        </pc:picChg>
        <pc:picChg chg="add del mod">
          <ac:chgData name="Bart Bozon" userId="26c7e87d-a4c1-46b5-bd66-bae5a56eb03c" providerId="ADAL" clId="{1FB872B3-2F8A-440E-80A1-A1EA4A2A198A}" dt="2025-03-27T14:36:31.473" v="373" actId="478"/>
          <ac:picMkLst>
            <pc:docMk/>
            <pc:sldMk cId="683351581" sldId="271"/>
            <ac:picMk id="9" creationId="{5E35DB35-5359-64E7-52B8-B38A8ADDF85A}"/>
          </ac:picMkLst>
        </pc:picChg>
        <pc:picChg chg="add del mod">
          <ac:chgData name="Bart Bozon" userId="26c7e87d-a4c1-46b5-bd66-bae5a56eb03c" providerId="ADAL" clId="{1FB872B3-2F8A-440E-80A1-A1EA4A2A198A}" dt="2025-03-27T14:36:52.689" v="379" actId="478"/>
          <ac:picMkLst>
            <pc:docMk/>
            <pc:sldMk cId="683351581" sldId="271"/>
            <ac:picMk id="11" creationId="{5D9F50A2-C99F-357D-7599-491960AAB4E8}"/>
          </ac:picMkLst>
        </pc:picChg>
        <pc:picChg chg="add mod">
          <ac:chgData name="Bart Bozon" userId="26c7e87d-a4c1-46b5-bd66-bae5a56eb03c" providerId="ADAL" clId="{1FB872B3-2F8A-440E-80A1-A1EA4A2A198A}" dt="2025-03-27T14:36:49.931" v="378" actId="14100"/>
          <ac:picMkLst>
            <pc:docMk/>
            <pc:sldMk cId="683351581" sldId="271"/>
            <ac:picMk id="13" creationId="{ED32E8C9-FAE2-5978-8F3D-CCB2079318E9}"/>
          </ac:picMkLst>
        </pc:picChg>
        <pc:picChg chg="add mod">
          <ac:chgData name="Bart Bozon" userId="26c7e87d-a4c1-46b5-bd66-bae5a56eb03c" providerId="ADAL" clId="{1FB872B3-2F8A-440E-80A1-A1EA4A2A198A}" dt="2025-03-27T14:37:25.377" v="384" actId="1076"/>
          <ac:picMkLst>
            <pc:docMk/>
            <pc:sldMk cId="683351581" sldId="271"/>
            <ac:picMk id="15" creationId="{796BE40B-909D-10C8-9836-D4FE7F4C8EA3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36:22.967" v="372" actId="478"/>
        <pc:sldMkLst>
          <pc:docMk/>
          <pc:sldMk cId="2912393964" sldId="272"/>
        </pc:sldMkLst>
        <pc:picChg chg="add del mod ord">
          <ac:chgData name="Bart Bozon" userId="26c7e87d-a4c1-46b5-bd66-bae5a56eb03c" providerId="ADAL" clId="{1FB872B3-2F8A-440E-80A1-A1EA4A2A198A}" dt="2025-03-27T14:36:22.967" v="372" actId="478"/>
          <ac:picMkLst>
            <pc:docMk/>
            <pc:sldMk cId="2912393964" sldId="272"/>
            <ac:picMk id="4" creationId="{38C95647-43F0-6929-8C7F-81CAEC4D77EB}"/>
          </ac:picMkLst>
        </pc:picChg>
        <pc:picChg chg="del">
          <ac:chgData name="Bart Bozon" userId="26c7e87d-a4c1-46b5-bd66-bae5a56eb03c" providerId="ADAL" clId="{1FB872B3-2F8A-440E-80A1-A1EA4A2A198A}" dt="2025-03-27T14:30:08.275" v="308" actId="478"/>
          <ac:picMkLst>
            <pc:docMk/>
            <pc:sldMk cId="2912393964" sldId="272"/>
            <ac:picMk id="5" creationId="{F5A25FE5-8FD3-6855-FAA2-45F9973C6024}"/>
          </ac:picMkLst>
        </pc:picChg>
        <pc:picChg chg="add mod ord">
          <ac:chgData name="Bart Bozon" userId="26c7e87d-a4c1-46b5-bd66-bae5a56eb03c" providerId="ADAL" clId="{1FB872B3-2F8A-440E-80A1-A1EA4A2A198A}" dt="2025-03-27T14:36:19.830" v="371" actId="167"/>
          <ac:picMkLst>
            <pc:docMk/>
            <pc:sldMk cId="2912393964" sldId="272"/>
            <ac:picMk id="7" creationId="{13CC8584-C2BE-702E-B7AC-B14F81F2A59F}"/>
          </ac:picMkLst>
        </pc:picChg>
      </pc:sldChg>
      <pc:sldChg chg="addSp delSp modSp add mod delAnim modAnim">
        <pc:chgData name="Bart Bozon" userId="26c7e87d-a4c1-46b5-bd66-bae5a56eb03c" providerId="ADAL" clId="{1FB872B3-2F8A-440E-80A1-A1EA4A2A198A}" dt="2025-03-27T15:06:33.895" v="491"/>
        <pc:sldMkLst>
          <pc:docMk/>
          <pc:sldMk cId="2144915455" sldId="273"/>
        </pc:sldMkLst>
        <pc:spChg chg="add mod">
          <ac:chgData name="Bart Bozon" userId="26c7e87d-a4c1-46b5-bd66-bae5a56eb03c" providerId="ADAL" clId="{1FB872B3-2F8A-440E-80A1-A1EA4A2A198A}" dt="2025-03-27T15:06:31.362" v="490" actId="1076"/>
          <ac:spMkLst>
            <pc:docMk/>
            <pc:sldMk cId="2144915455" sldId="273"/>
            <ac:spMk id="11" creationId="{32D592FB-9B73-CA4F-71DF-17DA0D4AF47C}"/>
          </ac:spMkLst>
        </pc:spChg>
        <pc:picChg chg="add mod">
          <ac:chgData name="Bart Bozon" userId="26c7e87d-a4c1-46b5-bd66-bae5a56eb03c" providerId="ADAL" clId="{1FB872B3-2F8A-440E-80A1-A1EA4A2A198A}" dt="2025-03-27T14:43:53.286" v="399" actId="1076"/>
          <ac:picMkLst>
            <pc:docMk/>
            <pc:sldMk cId="2144915455" sldId="273"/>
            <ac:picMk id="5" creationId="{BC8DBAD2-736B-5147-78F5-E2EDA9671906}"/>
          </ac:picMkLst>
        </pc:picChg>
        <pc:picChg chg="add mod">
          <ac:chgData name="Bart Bozon" userId="26c7e87d-a4c1-46b5-bd66-bae5a56eb03c" providerId="ADAL" clId="{1FB872B3-2F8A-440E-80A1-A1EA4A2A198A}" dt="2025-03-27T14:44:14.698" v="404" actId="1076"/>
          <ac:picMkLst>
            <pc:docMk/>
            <pc:sldMk cId="2144915455" sldId="273"/>
            <ac:picMk id="9" creationId="{8A91F075-A2C1-9056-2564-CE3D94F0C2CB}"/>
          </ac:picMkLst>
        </pc:picChg>
        <pc:picChg chg="add mod">
          <ac:chgData name="Bart Bozon" userId="26c7e87d-a4c1-46b5-bd66-bae5a56eb03c" providerId="ADAL" clId="{1FB872B3-2F8A-440E-80A1-A1EA4A2A198A}" dt="2025-03-27T14:44:17.939" v="405" actId="1076"/>
          <ac:picMkLst>
            <pc:docMk/>
            <pc:sldMk cId="2144915455" sldId="273"/>
            <ac:picMk id="10" creationId="{E4B331EA-7436-0E22-BB58-C03998D25B51}"/>
          </ac:picMkLst>
        </pc:picChg>
        <pc:picChg chg="del">
          <ac:chgData name="Bart Bozon" userId="26c7e87d-a4c1-46b5-bd66-bae5a56eb03c" providerId="ADAL" clId="{1FB872B3-2F8A-440E-80A1-A1EA4A2A198A}" dt="2025-03-27T14:42:55.342" v="387" actId="478"/>
          <ac:picMkLst>
            <pc:docMk/>
            <pc:sldMk cId="2144915455" sldId="273"/>
            <ac:picMk id="13" creationId="{71EAFFA7-84B3-77B9-EFEC-D7F5A3460766}"/>
          </ac:picMkLst>
        </pc:picChg>
        <pc:picChg chg="del">
          <ac:chgData name="Bart Bozon" userId="26c7e87d-a4c1-46b5-bd66-bae5a56eb03c" providerId="ADAL" clId="{1FB872B3-2F8A-440E-80A1-A1EA4A2A198A}" dt="2025-03-27T14:43:16.938" v="393" actId="478"/>
          <ac:picMkLst>
            <pc:docMk/>
            <pc:sldMk cId="2144915455" sldId="273"/>
            <ac:picMk id="15" creationId="{BD6A7DE9-2DB4-ED94-F6B9-78DEEA75A69A}"/>
          </ac:picMkLst>
        </pc:picChg>
      </pc:sldChg>
      <pc:sldChg chg="add del">
        <pc:chgData name="Bart Bozon" userId="26c7e87d-a4c1-46b5-bd66-bae5a56eb03c" providerId="ADAL" clId="{1FB872B3-2F8A-440E-80A1-A1EA4A2A198A}" dt="2025-03-27T14:56:28.102" v="457" actId="47"/>
        <pc:sldMkLst>
          <pc:docMk/>
          <pc:sldMk cId="1699892521" sldId="274"/>
        </pc:sldMkLst>
      </pc:sldChg>
      <pc:sldChg chg="addSp delSp modSp add mod delAnim modAnim">
        <pc:chgData name="Bart Bozon" userId="26c7e87d-a4c1-46b5-bd66-bae5a56eb03c" providerId="ADAL" clId="{1FB872B3-2F8A-440E-80A1-A1EA4A2A198A}" dt="2025-03-27T15:05:22.201" v="471"/>
        <pc:sldMkLst>
          <pc:docMk/>
          <pc:sldMk cId="2803596068" sldId="275"/>
        </pc:sldMkLst>
        <pc:spChg chg="del">
          <ac:chgData name="Bart Bozon" userId="26c7e87d-a4c1-46b5-bd66-bae5a56eb03c" providerId="ADAL" clId="{1FB872B3-2F8A-440E-80A1-A1EA4A2A198A}" dt="2025-03-27T14:54:07.002" v="438" actId="478"/>
          <ac:spMkLst>
            <pc:docMk/>
            <pc:sldMk cId="2803596068" sldId="275"/>
            <ac:spMk id="2" creationId="{8B4D020D-7A89-1190-F58F-A430118CB845}"/>
          </ac:spMkLst>
        </pc:spChg>
        <pc:spChg chg="del">
          <ac:chgData name="Bart Bozon" userId="26c7e87d-a4c1-46b5-bd66-bae5a56eb03c" providerId="ADAL" clId="{1FB872B3-2F8A-440E-80A1-A1EA4A2A198A}" dt="2025-03-27T14:54:38.677" v="448" actId="478"/>
          <ac:spMkLst>
            <pc:docMk/>
            <pc:sldMk cId="2803596068" sldId="275"/>
            <ac:spMk id="3" creationId="{75EC711B-C3DB-2A82-0A6D-3F4B3683A9BC}"/>
          </ac:spMkLst>
        </pc:spChg>
        <pc:spChg chg="del">
          <ac:chgData name="Bart Bozon" userId="26c7e87d-a4c1-46b5-bd66-bae5a56eb03c" providerId="ADAL" clId="{1FB872B3-2F8A-440E-80A1-A1EA4A2A198A}" dt="2025-03-27T14:54:35.141" v="447" actId="478"/>
          <ac:spMkLst>
            <pc:docMk/>
            <pc:sldMk cId="2803596068" sldId="275"/>
            <ac:spMk id="7" creationId="{3FCAA95E-0E9C-6522-1BC8-6925C7959533}"/>
          </ac:spMkLst>
        </pc:spChg>
        <pc:spChg chg="add del mod">
          <ac:chgData name="Bart Bozon" userId="26c7e87d-a4c1-46b5-bd66-bae5a56eb03c" providerId="ADAL" clId="{1FB872B3-2F8A-440E-80A1-A1EA4A2A198A}" dt="2025-03-27T14:54:09.282" v="440" actId="478"/>
          <ac:spMkLst>
            <pc:docMk/>
            <pc:sldMk cId="2803596068" sldId="275"/>
            <ac:spMk id="12" creationId="{5A0C691D-4630-AAEA-8851-4880E806721C}"/>
          </ac:spMkLst>
        </pc:spChg>
        <pc:picChg chg="mod">
          <ac:chgData name="Bart Bozon" userId="26c7e87d-a4c1-46b5-bd66-bae5a56eb03c" providerId="ADAL" clId="{1FB872B3-2F8A-440E-80A1-A1EA4A2A198A}" dt="2025-03-27T14:55:15.853" v="453" actId="1076"/>
          <ac:picMkLst>
            <pc:docMk/>
            <pc:sldMk cId="2803596068" sldId="275"/>
            <ac:picMk id="5" creationId="{F1746B39-95CC-E335-25DF-0FB139351F70}"/>
          </ac:picMkLst>
        </pc:picChg>
        <pc:picChg chg="del">
          <ac:chgData name="Bart Bozon" userId="26c7e87d-a4c1-46b5-bd66-bae5a56eb03c" providerId="ADAL" clId="{1FB872B3-2F8A-440E-80A1-A1EA4A2A198A}" dt="2025-03-27T14:53:06.881" v="432" actId="478"/>
          <ac:picMkLst>
            <pc:docMk/>
            <pc:sldMk cId="2803596068" sldId="275"/>
            <ac:picMk id="6" creationId="{DDB40643-E508-A275-1AD8-7BF0BE435743}"/>
          </ac:picMkLst>
        </pc:picChg>
        <pc:picChg chg="add mod">
          <ac:chgData name="Bart Bozon" userId="26c7e87d-a4c1-46b5-bd66-bae5a56eb03c" providerId="ADAL" clId="{1FB872B3-2F8A-440E-80A1-A1EA4A2A198A}" dt="2025-03-27T14:55:11.980" v="452" actId="1076"/>
          <ac:picMkLst>
            <pc:docMk/>
            <pc:sldMk cId="2803596068" sldId="275"/>
            <ac:picMk id="8" creationId="{2FF3F51F-E1FD-8F89-26DD-70672662D5F2}"/>
          </ac:picMkLst>
        </pc:picChg>
        <pc:picChg chg="del">
          <ac:chgData name="Bart Bozon" userId="26c7e87d-a4c1-46b5-bd66-bae5a56eb03c" providerId="ADAL" clId="{1FB872B3-2F8A-440E-80A1-A1EA4A2A198A}" dt="2025-03-27T14:53:22.044" v="437" actId="478"/>
          <ac:picMkLst>
            <pc:docMk/>
            <pc:sldMk cId="2803596068" sldId="275"/>
            <ac:picMk id="9" creationId="{56A3AFFC-74D2-1564-38DE-AF260CE38A81}"/>
          </ac:picMkLst>
        </pc:picChg>
        <pc:picChg chg="del">
          <ac:chgData name="Bart Bozon" userId="26c7e87d-a4c1-46b5-bd66-bae5a56eb03c" providerId="ADAL" clId="{1FB872B3-2F8A-440E-80A1-A1EA4A2A198A}" dt="2025-03-27T14:53:22.044" v="437" actId="478"/>
          <ac:picMkLst>
            <pc:docMk/>
            <pc:sldMk cId="2803596068" sldId="275"/>
            <ac:picMk id="10" creationId="{B92114AF-47C8-A1B0-0A0E-8D7182CAC4F1}"/>
          </ac:picMkLst>
        </pc:picChg>
        <pc:picChg chg="add mod">
          <ac:chgData name="Bart Bozon" userId="26c7e87d-a4c1-46b5-bd66-bae5a56eb03c" providerId="ADAL" clId="{1FB872B3-2F8A-440E-80A1-A1EA4A2A198A}" dt="2025-03-27T15:04:07.533" v="465" actId="14100"/>
          <ac:picMkLst>
            <pc:docMk/>
            <pc:sldMk cId="2803596068" sldId="275"/>
            <ac:picMk id="14" creationId="{37FFD1C5-CCF5-4202-E837-E40FFB46201B}"/>
          </ac:picMkLst>
        </pc:picChg>
        <pc:picChg chg="add mod">
          <ac:chgData name="Bart Bozon" userId="26c7e87d-a4c1-46b5-bd66-bae5a56eb03c" providerId="ADAL" clId="{1FB872B3-2F8A-440E-80A1-A1EA4A2A198A}" dt="2025-03-27T14:55:18.536" v="454" actId="1076"/>
          <ac:picMkLst>
            <pc:docMk/>
            <pc:sldMk cId="2803596068" sldId="275"/>
            <ac:picMk id="15" creationId="{28F237D4-F5F7-7C2B-A45E-6F4171BF8C75}"/>
          </ac:picMkLst>
        </pc:picChg>
        <pc:picChg chg="add mod">
          <ac:chgData name="Bart Bozon" userId="26c7e87d-a4c1-46b5-bd66-bae5a56eb03c" providerId="ADAL" clId="{1FB872B3-2F8A-440E-80A1-A1EA4A2A198A}" dt="2025-03-27T15:04:15.272" v="466" actId="1076"/>
          <ac:picMkLst>
            <pc:docMk/>
            <pc:sldMk cId="2803596068" sldId="275"/>
            <ac:picMk id="17" creationId="{C5E640A9-DD7D-1709-3227-806516E7BE07}"/>
          </ac:picMkLst>
        </pc:picChg>
      </pc:sldChg>
      <pc:sldChg chg="delSp modSp new mod">
        <pc:chgData name="Bart Bozon" userId="26c7e87d-a4c1-46b5-bd66-bae5a56eb03c" providerId="ADAL" clId="{1FB872B3-2F8A-440E-80A1-A1EA4A2A198A}" dt="2025-03-27T15:06:59.976" v="510" actId="478"/>
        <pc:sldMkLst>
          <pc:docMk/>
          <pc:sldMk cId="43172792" sldId="276"/>
        </pc:sldMkLst>
        <pc:spChg chg="mod">
          <ac:chgData name="Bart Bozon" userId="26c7e87d-a4c1-46b5-bd66-bae5a56eb03c" providerId="ADAL" clId="{1FB872B3-2F8A-440E-80A1-A1EA4A2A198A}" dt="2025-03-27T15:06:53.071" v="509" actId="20577"/>
          <ac:spMkLst>
            <pc:docMk/>
            <pc:sldMk cId="43172792" sldId="276"/>
            <ac:spMk id="2" creationId="{817AF2A3-0EE8-351B-BE72-C4AD3FA48632}"/>
          </ac:spMkLst>
        </pc:spChg>
        <pc:spChg chg="del">
          <ac:chgData name="Bart Bozon" userId="26c7e87d-a4c1-46b5-bd66-bae5a56eb03c" providerId="ADAL" clId="{1FB872B3-2F8A-440E-80A1-A1EA4A2A198A}" dt="2025-03-27T15:06:59.976" v="510" actId="478"/>
          <ac:spMkLst>
            <pc:docMk/>
            <pc:sldMk cId="43172792" sldId="276"/>
            <ac:spMk id="3" creationId="{F81059AA-6C6B-6DC5-7BF5-0F689F12FC76}"/>
          </ac:spMkLst>
        </pc:spChg>
      </pc:sldChg>
      <pc:sldChg chg="addSp delSp modSp new mod ord">
        <pc:chgData name="Bart Bozon" userId="26c7e87d-a4c1-46b5-bd66-bae5a56eb03c" providerId="ADAL" clId="{1FB872B3-2F8A-440E-80A1-A1EA4A2A198A}" dt="2025-03-27T15:09:51.279" v="530"/>
        <pc:sldMkLst>
          <pc:docMk/>
          <pc:sldMk cId="2856450517" sldId="277"/>
        </pc:sldMkLst>
        <pc:spChg chg="del">
          <ac:chgData name="Bart Bozon" userId="26c7e87d-a4c1-46b5-bd66-bae5a56eb03c" providerId="ADAL" clId="{1FB872B3-2F8A-440E-80A1-A1EA4A2A198A}" dt="2025-03-27T15:08:44.942" v="515" actId="478"/>
          <ac:spMkLst>
            <pc:docMk/>
            <pc:sldMk cId="2856450517" sldId="277"/>
            <ac:spMk id="2" creationId="{206EAF16-A44E-E5B8-06D7-4A7CB6424308}"/>
          </ac:spMkLst>
        </pc:spChg>
        <pc:spChg chg="del">
          <ac:chgData name="Bart Bozon" userId="26c7e87d-a4c1-46b5-bd66-bae5a56eb03c" providerId="ADAL" clId="{1FB872B3-2F8A-440E-80A1-A1EA4A2A198A}" dt="2025-03-27T15:08:36.707" v="512" actId="478"/>
          <ac:spMkLst>
            <pc:docMk/>
            <pc:sldMk cId="2856450517" sldId="277"/>
            <ac:spMk id="3" creationId="{C56CACE0-B591-AF6A-7536-80F1E7F591CF}"/>
          </ac:spMkLst>
        </pc:spChg>
        <pc:spChg chg="add mod">
          <ac:chgData name="Bart Bozon" userId="26c7e87d-a4c1-46b5-bd66-bae5a56eb03c" providerId="ADAL" clId="{1FB872B3-2F8A-440E-80A1-A1EA4A2A198A}" dt="2025-03-27T15:09:38.462" v="528" actId="1076"/>
          <ac:spMkLst>
            <pc:docMk/>
            <pc:sldMk cId="2856450517" sldId="277"/>
            <ac:spMk id="9" creationId="{9A847E94-BB8A-2060-E19F-1025853CCF87}"/>
          </ac:spMkLst>
        </pc:spChg>
        <pc:picChg chg="add mod">
          <ac:chgData name="Bart Bozon" userId="26c7e87d-a4c1-46b5-bd66-bae5a56eb03c" providerId="ADAL" clId="{1FB872B3-2F8A-440E-80A1-A1EA4A2A198A}" dt="2025-03-27T15:08:42.067" v="514" actId="1076"/>
          <ac:picMkLst>
            <pc:docMk/>
            <pc:sldMk cId="2856450517" sldId="277"/>
            <ac:picMk id="5" creationId="{CFC5E4D9-20F1-78FF-7236-963F864540B2}"/>
          </ac:picMkLst>
        </pc:picChg>
        <pc:picChg chg="add mod">
          <ac:chgData name="Bart Bozon" userId="26c7e87d-a4c1-46b5-bd66-bae5a56eb03c" providerId="ADAL" clId="{1FB872B3-2F8A-440E-80A1-A1EA4A2A198A}" dt="2025-03-27T15:09:17.325" v="522" actId="1076"/>
          <ac:picMkLst>
            <pc:docMk/>
            <pc:sldMk cId="2856450517" sldId="277"/>
            <ac:picMk id="7" creationId="{19CA268B-DAB0-36CE-9C1A-A5C732C06371}"/>
          </ac:picMkLst>
        </pc:picChg>
      </pc:sldChg>
      <pc:sldChg chg="addSp delSp modSp new del mod">
        <pc:chgData name="Bart Bozon" userId="26c7e87d-a4c1-46b5-bd66-bae5a56eb03c" providerId="ADAL" clId="{1FB872B3-2F8A-440E-80A1-A1EA4A2A198A}" dt="2025-03-28T07:46:05.006" v="557" actId="47"/>
        <pc:sldMkLst>
          <pc:docMk/>
          <pc:sldMk cId="3077315316" sldId="278"/>
        </pc:sldMkLst>
        <pc:spChg chg="del">
          <ac:chgData name="Bart Bozon" userId="26c7e87d-a4c1-46b5-bd66-bae5a56eb03c" providerId="ADAL" clId="{1FB872B3-2F8A-440E-80A1-A1EA4A2A198A}" dt="2025-03-28T07:37:12.647" v="549" actId="478"/>
          <ac:spMkLst>
            <pc:docMk/>
            <pc:sldMk cId="3077315316" sldId="278"/>
            <ac:spMk id="2" creationId="{F1F58ADE-2653-5C55-B6D5-27E263122988}"/>
          </ac:spMkLst>
        </pc:spChg>
        <pc:spChg chg="del">
          <ac:chgData name="Bart Bozon" userId="26c7e87d-a4c1-46b5-bd66-bae5a56eb03c" providerId="ADAL" clId="{1FB872B3-2F8A-440E-80A1-A1EA4A2A198A}" dt="2025-03-28T07:37:12.647" v="549" actId="478"/>
          <ac:spMkLst>
            <pc:docMk/>
            <pc:sldMk cId="3077315316" sldId="278"/>
            <ac:spMk id="3" creationId="{28EEE50A-0BEB-9D2C-BD2D-098FD3C7A99D}"/>
          </ac:spMkLst>
        </pc:spChg>
        <pc:picChg chg="add del mod">
          <ac:chgData name="Bart Bozon" userId="26c7e87d-a4c1-46b5-bd66-bae5a56eb03c" providerId="ADAL" clId="{1FB872B3-2F8A-440E-80A1-A1EA4A2A198A}" dt="2025-03-28T07:39:35.991" v="552" actId="478"/>
          <ac:picMkLst>
            <pc:docMk/>
            <pc:sldMk cId="3077315316" sldId="278"/>
            <ac:picMk id="5" creationId="{E315C743-357A-51BB-5FFC-57821B1B3617}"/>
          </ac:picMkLst>
        </pc:picChg>
        <pc:picChg chg="add">
          <ac:chgData name="Bart Bozon" userId="26c7e87d-a4c1-46b5-bd66-bae5a56eb03c" providerId="ADAL" clId="{1FB872B3-2F8A-440E-80A1-A1EA4A2A198A}" dt="2025-03-28T07:39:37.020" v="553" actId="22"/>
          <ac:picMkLst>
            <pc:docMk/>
            <pc:sldMk cId="3077315316" sldId="278"/>
            <ac:picMk id="7" creationId="{3CD82313-074F-CF8F-A5C7-9FEF2DDA928E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219706828" sldId="33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5" creationId="{00000000-0000-0000-0000-000000000000}"/>
          </ac:spMkLst>
        </pc:spChg>
      </pc:sldChg>
      <pc:sldChg chg="delSp modSp add del mod modClrScheme chgLayout">
        <pc:chgData name="Bart Bozon" userId="26c7e87d-a4c1-46b5-bd66-bae5a56eb03c" providerId="ADAL" clId="{1FB872B3-2F8A-440E-80A1-A1EA4A2A198A}" dt="2025-03-28T08:16:20.932" v="710" actId="47"/>
        <pc:sldMkLst>
          <pc:docMk/>
          <pc:sldMk cId="1277838798" sldId="331"/>
        </pc:sldMkLst>
        <pc:spChg chg="mod ord">
          <ac:chgData name="Bart Bozon" userId="26c7e87d-a4c1-46b5-bd66-bae5a56eb03c" providerId="ADAL" clId="{1FB872B3-2F8A-440E-80A1-A1EA4A2A198A}" dt="2025-03-28T07:54:27.279" v="637" actId="20577"/>
          <ac:spMkLst>
            <pc:docMk/>
            <pc:sldMk cId="1277838798" sldId="331"/>
            <ac:spMk id="2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3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5" creationId="{00000000-0000-0000-0000-000000000000}"/>
          </ac:spMkLst>
        </pc:spChg>
      </pc:sldChg>
      <pc:sldChg chg="addSp delSp modSp add del mod ord modClrScheme chgLayout">
        <pc:chgData name="Bart Bozon" userId="26c7e87d-a4c1-46b5-bd66-bae5a56eb03c" providerId="ADAL" clId="{1FB872B3-2F8A-440E-80A1-A1EA4A2A198A}" dt="2025-03-28T09:01:21.928" v="977" actId="47"/>
        <pc:sldMkLst>
          <pc:docMk/>
          <pc:sldMk cId="334609337" sldId="332"/>
        </pc:sldMkLst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3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5" creationId="{00000000-0000-0000-0000-000000000000}"/>
          </ac:spMkLst>
        </pc:spChg>
        <pc:spChg chg="add del mod">
          <ac:chgData name="Bart Bozon" userId="26c7e87d-a4c1-46b5-bd66-bae5a56eb03c" providerId="ADAL" clId="{1FB872B3-2F8A-440E-80A1-A1EA4A2A198A}" dt="2025-03-28T07:52:38.252" v="615" actId="478"/>
          <ac:spMkLst>
            <pc:docMk/>
            <pc:sldMk cId="334609337" sldId="332"/>
            <ac:spMk id="9" creationId="{B827814A-928F-1A08-B851-605224D81323}"/>
          </ac:spMkLst>
        </pc:spChg>
        <pc:spChg chg="del">
          <ac:chgData name="Bart Bozon" userId="26c7e87d-a4c1-46b5-bd66-bae5a56eb03c" providerId="ADAL" clId="{1FB872B3-2F8A-440E-80A1-A1EA4A2A198A}" dt="2025-03-28T07:51:32.714" v="611" actId="478"/>
          <ac:spMkLst>
            <pc:docMk/>
            <pc:sldMk cId="334609337" sldId="332"/>
            <ac:spMk id="1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4609337" sldId="332"/>
            <ac:spMk id="14" creationId="{00000000-0000-0000-0000-000000000000}"/>
          </ac:spMkLst>
        </pc:spChg>
      </pc:sldChg>
      <pc:sldChg chg="add del">
        <pc:chgData name="Bart Bozon" userId="26c7e87d-a4c1-46b5-bd66-bae5a56eb03c" providerId="ADAL" clId="{1FB872B3-2F8A-440E-80A1-A1EA4A2A198A}" dt="2025-03-28T07:54:12.127" v="632" actId="47"/>
        <pc:sldMkLst>
          <pc:docMk/>
          <pc:sldMk cId="2111355544" sldId="333"/>
        </pc:sldMkLst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1130313579" sldId="334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6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7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8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9" creationId="{00000000-0000-0000-0000-000000000000}"/>
          </ac:spMkLst>
        </pc:spChg>
      </pc:sldChg>
      <pc:sldChg chg="addSp delSp modSp add mod delAnim modAnim">
        <pc:chgData name="Bart Bozon" userId="26c7e87d-a4c1-46b5-bd66-bae5a56eb03c" providerId="ADAL" clId="{1FB872B3-2F8A-440E-80A1-A1EA4A2A198A}" dt="2025-03-28T09:18:40.926" v="1065" actId="1076"/>
        <pc:sldMkLst>
          <pc:docMk/>
          <pc:sldMk cId="2443304228" sldId="335"/>
        </pc:sldMkLst>
        <pc:spChg chg="mod">
          <ac:chgData name="Bart Bozon" userId="26c7e87d-a4c1-46b5-bd66-bae5a56eb03c" providerId="ADAL" clId="{1FB872B3-2F8A-440E-80A1-A1EA4A2A198A}" dt="2025-03-28T09:18:40.926" v="1065" actId="1076"/>
          <ac:spMkLst>
            <pc:docMk/>
            <pc:sldMk cId="2443304228" sldId="335"/>
            <ac:spMk id="2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4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5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6" creationId="{00000000-0000-0000-0000-000000000000}"/>
          </ac:spMkLst>
        </pc:spChg>
        <pc:picChg chg="add mod">
          <ac:chgData name="Bart Bozon" userId="26c7e87d-a4c1-46b5-bd66-bae5a56eb03c" providerId="ADAL" clId="{1FB872B3-2F8A-440E-80A1-A1EA4A2A198A}" dt="2025-03-28T09:00:55.502" v="974" actId="1076"/>
          <ac:picMkLst>
            <pc:docMk/>
            <pc:sldMk cId="2443304228" sldId="335"/>
            <ac:picMk id="3" creationId="{C65973FC-96BC-9632-3FDE-164B9A44542E}"/>
          </ac:picMkLst>
        </pc:picChg>
        <pc:picChg chg="add del mod">
          <ac:chgData name="Bart Bozon" userId="26c7e87d-a4c1-46b5-bd66-bae5a56eb03c" providerId="ADAL" clId="{1FB872B3-2F8A-440E-80A1-A1EA4A2A198A}" dt="2025-03-28T09:00:32.828" v="971" actId="478"/>
          <ac:picMkLst>
            <pc:docMk/>
            <pc:sldMk cId="2443304228" sldId="335"/>
            <ac:picMk id="8" creationId="{00000000-0000-0000-0000-000000000000}"/>
          </ac:picMkLst>
        </pc:picChg>
        <pc:picChg chg="mod">
          <ac:chgData name="Bart Bozon" userId="26c7e87d-a4c1-46b5-bd66-bae5a56eb03c" providerId="ADAL" clId="{1FB872B3-2F8A-440E-80A1-A1EA4A2A198A}" dt="2025-03-28T08:59:57.505" v="967" actId="1076"/>
          <ac:picMkLst>
            <pc:docMk/>
            <pc:sldMk cId="2443304228" sldId="335"/>
            <ac:picMk id="3074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29220540" sldId="338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097838054" sldId="33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7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25602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917689808" sldId="347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87" v="621" actId="27636"/>
          <ac:spMkLst>
            <pc:docMk/>
            <pc:sldMk cId="3917689808" sldId="347"/>
            <ac:spMk id="6" creationId="{00000000-0000-0000-0000-000000000000}"/>
          </ac:spMkLst>
        </pc:spChg>
      </pc:sldChg>
      <pc:sldChg chg="delSp modSp add mod ord modTransition modClrScheme chgLayout">
        <pc:chgData name="Bart Bozon" userId="26c7e87d-a4c1-46b5-bd66-bae5a56eb03c" providerId="ADAL" clId="{1FB872B3-2F8A-440E-80A1-A1EA4A2A198A}" dt="2025-03-28T08:52:31.726" v="885"/>
        <pc:sldMkLst>
          <pc:docMk/>
          <pc:sldMk cId="1860319247" sldId="348"/>
        </pc:sldMkLst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8:52:00.737" v="877" actId="1076"/>
          <ac:spMkLst>
            <pc:docMk/>
            <pc:sldMk cId="1860319247" sldId="348"/>
            <ac:spMk id="32770" creationId="{00000000-0000-0000-0000-000000000000}"/>
          </ac:spMkLst>
        </pc:spChg>
        <pc:picChg chg="mod">
          <ac:chgData name="Bart Bozon" userId="26c7e87d-a4c1-46b5-bd66-bae5a56eb03c" providerId="ADAL" clId="{1FB872B3-2F8A-440E-80A1-A1EA4A2A198A}" dt="2025-03-28T08:52:20.707" v="882" actId="1076"/>
          <ac:picMkLst>
            <pc:docMk/>
            <pc:sldMk cId="1860319247" sldId="348"/>
            <ac:picMk id="32772" creationId="{00000000-0000-0000-0000-000000000000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649219075" sldId="34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3379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8:56:03.655" v="907" actId="21"/>
          <ac:spMkLst>
            <pc:docMk/>
            <pc:sldMk cId="3649219075" sldId="349"/>
            <ac:spMk id="33796" creationId="{00000000-0000-0000-0000-000000000000}"/>
          </ac:spMkLst>
        </pc:spChg>
        <pc:picChg chg="del mod">
          <ac:chgData name="Bart Bozon" userId="26c7e87d-a4c1-46b5-bd66-bae5a56eb03c" providerId="ADAL" clId="{1FB872B3-2F8A-440E-80A1-A1EA4A2A198A}" dt="2025-03-28T08:55:03.706" v="901" actId="21"/>
          <ac:picMkLst>
            <pc:docMk/>
            <pc:sldMk cId="3649219075" sldId="349"/>
            <ac:picMk id="33795" creationId="{00000000-0000-0000-0000-000000000000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055593856" sldId="360"/>
        </pc:sldMkLst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5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6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7:28.293" v="662" actId="1076"/>
          <ac:spMkLst>
            <pc:docMk/>
            <pc:sldMk cId="2055593856" sldId="360"/>
            <ac:spMk id="8197" creationId="{00000000-0000-0000-0000-000000000000}"/>
          </ac:spMkLst>
        </pc:spChg>
        <pc:spChg chg="mod">
          <ac:chgData name="Bart Bozon" userId="26c7e87d-a4c1-46b5-bd66-bae5a56eb03c" providerId="ADAL" clId="{1FB872B3-2F8A-440E-80A1-A1EA4A2A198A}" dt="2025-03-28T07:58:18.498" v="665" actId="1076"/>
          <ac:spMkLst>
            <pc:docMk/>
            <pc:sldMk cId="2055593856" sldId="360"/>
            <ac:spMk id="8205" creationId="{00000000-0000-0000-0000-000000000000}"/>
          </ac:spMkLst>
        </pc:spChg>
        <pc:grpChg chg="mod">
          <ac:chgData name="Bart Bozon" userId="26c7e87d-a4c1-46b5-bd66-bae5a56eb03c" providerId="ADAL" clId="{1FB872B3-2F8A-440E-80A1-A1EA4A2A198A}" dt="2025-03-28T07:58:18.498" v="665" actId="1076"/>
          <ac:grpSpMkLst>
            <pc:docMk/>
            <pc:sldMk cId="2055593856" sldId="360"/>
            <ac:grpSpMk id="3" creationId="{00000000-0000-0000-0000-000000000000}"/>
          </ac:grpSpMkLst>
        </pc:grpChg>
        <pc:graphicFrameChg chg="mod">
          <ac:chgData name="Bart Bozon" userId="26c7e87d-a4c1-46b5-bd66-bae5a56eb03c" providerId="ADAL" clId="{1FB872B3-2F8A-440E-80A1-A1EA4A2A198A}" dt="2025-03-28T07:58:18.498" v="665" actId="1076"/>
          <ac:graphicFrameMkLst>
            <pc:docMk/>
            <pc:sldMk cId="2055593856" sldId="360"/>
            <ac:graphicFrameMk id="8196" creationId="{00000000-0000-0000-0000-000000000000}"/>
          </ac:graphicFrameMkLst>
        </pc:graphicFrameChg>
        <pc:picChg chg="mod">
          <ac:chgData name="Bart Bozon" userId="26c7e87d-a4c1-46b5-bd66-bae5a56eb03c" providerId="ADAL" clId="{1FB872B3-2F8A-440E-80A1-A1EA4A2A198A}" dt="2025-03-28T07:58:18.498" v="665" actId="1076"/>
          <ac:picMkLst>
            <pc:docMk/>
            <pc:sldMk cId="2055593856" sldId="360"/>
            <ac:picMk id="8204" creationId="{00000000-0000-0000-0000-000000000000}"/>
          </ac:picMkLst>
        </pc:picChg>
      </pc:sldChg>
      <pc:sldChg chg="delSp modSp add mod ord modClrScheme chgLayout">
        <pc:chgData name="Bart Bozon" userId="26c7e87d-a4c1-46b5-bd66-bae5a56eb03c" providerId="ADAL" clId="{1FB872B3-2F8A-440E-80A1-A1EA4A2A198A}" dt="2025-03-28T08:49:19.080" v="868" actId="478"/>
        <pc:sldMkLst>
          <pc:docMk/>
          <pc:sldMk cId="1006583381" sldId="361"/>
        </pc:sldMkLst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006583381" sldId="361"/>
            <ac:spMk id="30724" creationId="{00000000-0000-0000-0000-000000000000}"/>
          </ac:spMkLst>
        </pc:spChg>
      </pc:sldChg>
      <pc:sldChg chg="delSp modSp add mod ord modClrScheme chgLayout">
        <pc:chgData name="Bart Bozon" userId="26c7e87d-a4c1-46b5-bd66-bae5a56eb03c" providerId="ADAL" clId="{1FB872B3-2F8A-440E-80A1-A1EA4A2A198A}" dt="2025-03-28T08:49:24.631" v="869" actId="478"/>
        <pc:sldMkLst>
          <pc:docMk/>
          <pc:sldMk cId="460284110" sldId="362"/>
        </pc:sldMkLst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60284110" sldId="362"/>
            <ac:spMk id="31747" creationId="{00000000-0000-0000-0000-000000000000}"/>
          </ac:spMkLst>
        </pc:spChg>
      </pc:sldChg>
      <pc:sldChg chg="delSp modSp add mod ord modClrScheme chgLayout">
        <pc:chgData name="Bart Bozon" userId="26c7e87d-a4c1-46b5-bd66-bae5a56eb03c" providerId="ADAL" clId="{1FB872B3-2F8A-440E-80A1-A1EA4A2A198A}" dt="2025-03-28T08:49:28.703" v="870" actId="478"/>
        <pc:sldMkLst>
          <pc:docMk/>
          <pc:sldMk cId="2903577879" sldId="363"/>
        </pc:sldMkLst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03577879" sldId="363"/>
            <ac:spMk id="32772" creationId="{00000000-0000-0000-0000-000000000000}"/>
          </ac:spMkLst>
        </pc:spChg>
      </pc:sldChg>
      <pc:sldChg chg="addSp delSp modSp add mod">
        <pc:chgData name="Bart Bozon" userId="26c7e87d-a4c1-46b5-bd66-bae5a56eb03c" providerId="ADAL" clId="{1FB872B3-2F8A-440E-80A1-A1EA4A2A198A}" dt="2025-03-28T09:18:15.246" v="1064" actId="1036"/>
        <pc:sldMkLst>
          <pc:docMk/>
          <pc:sldMk cId="4178791726" sldId="377"/>
        </pc:sldMkLst>
        <pc:spChg chg="del">
          <ac:chgData name="Bart Bozon" userId="26c7e87d-a4c1-46b5-bd66-bae5a56eb03c" providerId="ADAL" clId="{1FB872B3-2F8A-440E-80A1-A1EA4A2A198A}" dt="2025-03-28T07:48:22.208" v="594" actId="478"/>
          <ac:spMkLst>
            <pc:docMk/>
            <pc:sldMk cId="4178791726" sldId="377"/>
            <ac:spMk id="2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5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6" creationId="{00000000-0000-0000-0000-000000000000}"/>
          </ac:spMkLst>
        </pc:spChg>
        <pc:spChg chg="add mod">
          <ac:chgData name="Bart Bozon" userId="26c7e87d-a4c1-46b5-bd66-bae5a56eb03c" providerId="ADAL" clId="{1FB872B3-2F8A-440E-80A1-A1EA4A2A198A}" dt="2025-03-28T09:18:15.246" v="1064" actId="1036"/>
          <ac:spMkLst>
            <pc:docMk/>
            <pc:sldMk cId="4178791726" sldId="377"/>
            <ac:spMk id="7" creationId="{6A210CFF-2263-81C4-3B18-C410F1543050}"/>
          </ac:spMkLst>
        </pc:spChg>
        <pc:spChg chg="del">
          <ac:chgData name="Bart Bozon" userId="26c7e87d-a4c1-46b5-bd66-bae5a56eb03c" providerId="ADAL" clId="{1FB872B3-2F8A-440E-80A1-A1EA4A2A198A}" dt="2025-03-28T07:48:12.995" v="592" actId="478"/>
          <ac:spMkLst>
            <pc:docMk/>
            <pc:sldMk cId="4178791726" sldId="377"/>
            <ac:spMk id="10" creationId="{00000000-0000-0000-0000-000000000000}"/>
          </ac:spMkLst>
        </pc:spChg>
        <pc:spChg chg="add del mod">
          <ac:chgData name="Bart Bozon" userId="26c7e87d-a4c1-46b5-bd66-bae5a56eb03c" providerId="ADAL" clId="{1FB872B3-2F8A-440E-80A1-A1EA4A2A198A}" dt="2025-03-28T08:35:27.706" v="797" actId="478"/>
          <ac:spMkLst>
            <pc:docMk/>
            <pc:sldMk cId="4178791726" sldId="377"/>
            <ac:spMk id="14" creationId="{AE5AC5F3-9760-B36F-4A6A-240B08F92F2A}"/>
          </ac:spMkLst>
        </pc:spChg>
        <pc:picChg chg="add del mod">
          <ac:chgData name="Bart Bozon" userId="26c7e87d-a4c1-46b5-bd66-bae5a56eb03c" providerId="ADAL" clId="{1FB872B3-2F8A-440E-80A1-A1EA4A2A198A}" dt="2025-03-28T08:35:07.892" v="792" actId="478"/>
          <ac:picMkLst>
            <pc:docMk/>
            <pc:sldMk cId="4178791726" sldId="377"/>
            <ac:picMk id="8" creationId="{935DCE49-681E-FDF8-EB3A-1FAD02EE5A18}"/>
          </ac:picMkLst>
        </pc:picChg>
        <pc:picChg chg="del mod">
          <ac:chgData name="Bart Bozon" userId="26c7e87d-a4c1-46b5-bd66-bae5a56eb03c" providerId="ADAL" clId="{1FB872B3-2F8A-440E-80A1-A1EA4A2A198A}" dt="2025-03-28T08:35:24.351" v="796" actId="478"/>
          <ac:picMkLst>
            <pc:docMk/>
            <pc:sldMk cId="4178791726" sldId="377"/>
            <ac:picMk id="9" creationId="{00000000-0000-0000-0000-000000000000}"/>
          </ac:picMkLst>
        </pc:picChg>
        <pc:picChg chg="add mod">
          <ac:chgData name="Bart Bozon" userId="26c7e87d-a4c1-46b5-bd66-bae5a56eb03c" providerId="ADAL" clId="{1FB872B3-2F8A-440E-80A1-A1EA4A2A198A}" dt="2025-03-28T08:35:31.950" v="798" actId="1076"/>
          <ac:picMkLst>
            <pc:docMk/>
            <pc:sldMk cId="4178791726" sldId="377"/>
            <ac:picMk id="12" creationId="{94B36293-E833-082F-7D00-2D3D4086C357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22:14.500" v="1104" actId="47"/>
        <pc:sldMkLst>
          <pc:docMk/>
          <pc:sldMk cId="3841067231" sldId="378"/>
        </pc:sldMkLst>
        <pc:spChg chg="mod ord">
          <ac:chgData name="Bart Bozon" userId="26c7e87d-a4c1-46b5-bd66-bae5a56eb03c" providerId="ADAL" clId="{1FB872B3-2F8A-440E-80A1-A1EA4A2A198A}" dt="2025-03-28T09:11:59.052" v="1021" actId="255"/>
          <ac:spMkLst>
            <pc:docMk/>
            <pc:sldMk cId="3841067231" sldId="37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5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6" creationId="{00000000-0000-0000-0000-000000000000}"/>
          </ac:spMkLst>
        </pc:spChg>
        <pc:picChg chg="del mod ord">
          <ac:chgData name="Bart Bozon" userId="26c7e87d-a4c1-46b5-bd66-bae5a56eb03c" providerId="ADAL" clId="{1FB872B3-2F8A-440E-80A1-A1EA4A2A198A}" dt="2025-03-28T09:22:06.391" v="1101" actId="21"/>
          <ac:picMkLst>
            <pc:docMk/>
            <pc:sldMk cId="3841067231" sldId="378"/>
            <ac:picMk id="7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1489290" sldId="37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037105102" sldId="38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964576289" sldId="381"/>
        </pc:sldMkLst>
        <pc:spChg chg="mod ord">
          <ac:chgData name="Bart Bozon" userId="26c7e87d-a4c1-46b5-bd66-bae5a56eb03c" providerId="ADAL" clId="{1FB872B3-2F8A-440E-80A1-A1EA4A2A198A}" dt="2025-03-28T07:53:47.190" v="622" actId="27636"/>
          <ac:spMkLst>
            <pc:docMk/>
            <pc:sldMk cId="2964576289" sldId="381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326266266" sldId="382"/>
        </pc:sldMkLst>
        <pc:spChg chg="mod ord">
          <ac:chgData name="Bart Bozon" userId="26c7e87d-a4c1-46b5-bd66-bae5a56eb03c" providerId="ADAL" clId="{1FB872B3-2F8A-440E-80A1-A1EA4A2A198A}" dt="2025-03-28T07:53:47.190" v="623" actId="27636"/>
          <ac:spMkLst>
            <pc:docMk/>
            <pc:sldMk cId="3326266266" sldId="382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471225356" sldId="383"/>
        </pc:sldMkLst>
        <pc:spChg chg="mod ord">
          <ac:chgData name="Bart Bozon" userId="26c7e87d-a4c1-46b5-bd66-bae5a56eb03c" providerId="ADAL" clId="{1FB872B3-2F8A-440E-80A1-A1EA4A2A198A}" dt="2025-03-28T07:53:47.190" v="624" actId="27636"/>
          <ac:spMkLst>
            <pc:docMk/>
            <pc:sldMk cId="3471225356" sldId="383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52770647" sldId="384"/>
        </pc:sldMkLst>
        <pc:spChg chg="mod ord">
          <ac:chgData name="Bart Bozon" userId="26c7e87d-a4c1-46b5-bd66-bae5a56eb03c" providerId="ADAL" clId="{1FB872B3-2F8A-440E-80A1-A1EA4A2A198A}" dt="2025-03-28T07:53:47.203" v="625" actId="27636"/>
          <ac:spMkLst>
            <pc:docMk/>
            <pc:sldMk cId="452770647" sldId="384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953422308" sldId="385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6" creationId="{00000000-0000-0000-0000-000000000000}"/>
          </ac:spMkLst>
        </pc:spChg>
      </pc:sldChg>
      <pc:sldChg chg="addSp delSp modSp add mod modClrScheme chgLayout">
        <pc:chgData name="Bart Bozon" userId="26c7e87d-a4c1-46b5-bd66-bae5a56eb03c" providerId="ADAL" clId="{1FB872B3-2F8A-440E-80A1-A1EA4A2A198A}" dt="2025-03-28T09:15:26.709" v="1040" actId="20577"/>
        <pc:sldMkLst>
          <pc:docMk/>
          <pc:sldMk cId="799365013" sldId="386"/>
        </pc:sldMkLst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4" creationId="{00000000-0000-0000-0000-000000000000}"/>
          </ac:spMkLst>
        </pc:spChg>
        <pc:spChg chg="add mod">
          <ac:chgData name="Bart Bozon" userId="26c7e87d-a4c1-46b5-bd66-bae5a56eb03c" providerId="ADAL" clId="{1FB872B3-2F8A-440E-80A1-A1EA4A2A198A}" dt="2025-03-28T09:15:26.709" v="1040" actId="20577"/>
          <ac:spMkLst>
            <pc:docMk/>
            <pc:sldMk cId="799365013" sldId="386"/>
            <ac:spMk id="7" creationId="{FB7DFF5F-7419-CBA0-4F93-A65125BA9863}"/>
          </ac:spMkLst>
        </pc:spChg>
        <pc:spChg chg="mod ord">
          <ac:chgData name="Bart Bozon" userId="26c7e87d-a4c1-46b5-bd66-bae5a56eb03c" providerId="ADAL" clId="{1FB872B3-2F8A-440E-80A1-A1EA4A2A198A}" dt="2025-03-28T09:14:33.321" v="1037" actId="1076"/>
          <ac:spMkLst>
            <pc:docMk/>
            <pc:sldMk cId="799365013" sldId="386"/>
            <ac:spMk id="226306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3:44.921" v="1030" actId="478"/>
        <pc:sldMkLst>
          <pc:docMk/>
          <pc:sldMk cId="1997460333" sldId="387"/>
        </pc:sldMkLst>
        <pc:spChg chg="mod ord">
          <ac:chgData name="Bart Bozon" userId="26c7e87d-a4c1-46b5-bd66-bae5a56eb03c" providerId="ADAL" clId="{1FB872B3-2F8A-440E-80A1-A1EA4A2A198A}" dt="2025-03-28T07:53:47.203" v="626" actId="27636"/>
          <ac:spMkLst>
            <pc:docMk/>
            <pc:sldMk cId="1997460333" sldId="387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3:55.441" v="1031" actId="478"/>
        <pc:sldMkLst>
          <pc:docMk/>
          <pc:sldMk cId="18603714" sldId="388"/>
        </pc:sldMkLst>
        <pc:spChg chg="mod ord">
          <ac:chgData name="Bart Bozon" userId="26c7e87d-a4c1-46b5-bd66-bae5a56eb03c" providerId="ADAL" clId="{1FB872B3-2F8A-440E-80A1-A1EA4A2A198A}" dt="2025-03-28T07:53:47.203" v="627" actId="27636"/>
          <ac:spMkLst>
            <pc:docMk/>
            <pc:sldMk cId="18603714" sldId="38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4:04.033" v="1032" actId="478"/>
        <pc:sldMkLst>
          <pc:docMk/>
          <pc:sldMk cId="2272154880" sldId="389"/>
        </pc:sldMkLst>
        <pc:spChg chg="mod ord">
          <ac:chgData name="Bart Bozon" userId="26c7e87d-a4c1-46b5-bd66-bae5a56eb03c" providerId="ADAL" clId="{1FB872B3-2F8A-440E-80A1-A1EA4A2A198A}" dt="2025-03-28T07:53:47.219" v="628" actId="27636"/>
          <ac:spMkLst>
            <pc:docMk/>
            <pc:sldMk cId="2272154880" sldId="389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20:27.207" v="1067" actId="478"/>
        <pc:sldMkLst>
          <pc:docMk/>
          <pc:sldMk cId="423362117" sldId="390"/>
        </pc:sldMkLst>
        <pc:spChg chg="mod ord">
          <ac:chgData name="Bart Bozon" userId="26c7e87d-a4c1-46b5-bd66-bae5a56eb03c" providerId="ADAL" clId="{1FB872B3-2F8A-440E-80A1-A1EA4A2A198A}" dt="2025-03-28T07:53:47.219" v="629" actId="27636"/>
          <ac:spMkLst>
            <pc:docMk/>
            <pc:sldMk cId="423362117" sldId="390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5" creationId="{00000000-0000-0000-0000-000000000000}"/>
          </ac:spMkLst>
        </pc:spChg>
      </pc:sldChg>
      <pc:sldChg chg="delSp modSp add del mod modClrScheme chgLayout">
        <pc:chgData name="Bart Bozon" userId="26c7e87d-a4c1-46b5-bd66-bae5a56eb03c" providerId="ADAL" clId="{1FB872B3-2F8A-440E-80A1-A1EA4A2A198A}" dt="2025-03-28T09:22:23.119" v="1105" actId="47"/>
        <pc:sldMkLst>
          <pc:docMk/>
          <pc:sldMk cId="29960611" sldId="391"/>
        </pc:sldMkLst>
        <pc:spChg chg="mod ord">
          <ac:chgData name="Bart Bozon" userId="26c7e87d-a4c1-46b5-bd66-bae5a56eb03c" providerId="ADAL" clId="{1FB872B3-2F8A-440E-80A1-A1EA4A2A198A}" dt="2025-03-28T07:53:47.219" v="631" actId="27636"/>
          <ac:spMkLst>
            <pc:docMk/>
            <pc:sldMk cId="29960611" sldId="391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5" creationId="{00000000-0000-0000-0000-000000000000}"/>
          </ac:spMkLst>
        </pc:spChg>
      </pc:sldChg>
      <pc:sldChg chg="addSp delSp modSp add mod modClrScheme chgLayout">
        <pc:chgData name="Bart Bozon" userId="26c7e87d-a4c1-46b5-bd66-bae5a56eb03c" providerId="ADAL" clId="{1FB872B3-2F8A-440E-80A1-A1EA4A2A198A}" dt="2025-03-28T09:21:06.532" v="1097" actId="1076"/>
        <pc:sldMkLst>
          <pc:docMk/>
          <pc:sldMk cId="3111922842" sldId="392"/>
        </pc:sldMkLst>
        <pc:spChg chg="add mod">
          <ac:chgData name="Bart Bozon" userId="26c7e87d-a4c1-46b5-bd66-bae5a56eb03c" providerId="ADAL" clId="{1FB872B3-2F8A-440E-80A1-A1EA4A2A198A}" dt="2025-03-28T09:21:06.532" v="1097" actId="1076"/>
          <ac:spMkLst>
            <pc:docMk/>
            <pc:sldMk cId="3111922842" sldId="392"/>
            <ac:spMk id="2" creationId="{ADF04511-4AA9-27D5-061A-EB7C623CC4B8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7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8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9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36.528" v="1068" actId="478"/>
          <ac:spMkLst>
            <pc:docMk/>
            <pc:sldMk cId="3111922842" sldId="392"/>
            <ac:spMk id="229380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229381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21:19.474" v="1099" actId="478"/>
        <pc:sldMkLst>
          <pc:docMk/>
          <pc:sldMk cId="2807470308" sldId="393"/>
        </pc:sldMkLst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7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8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9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9.474" v="1099" actId="478"/>
          <ac:spMkLst>
            <pc:docMk/>
            <pc:sldMk cId="2807470308" sldId="393"/>
            <ac:spMk id="230405" creationId="{00000000-0000-0000-0000-000000000000}"/>
          </ac:spMkLst>
        </pc:spChg>
      </pc:sldChg>
      <pc:sldChg chg="delSp modSp add del mod ord modClrScheme delAnim chgLayout">
        <pc:chgData name="Bart Bozon" userId="26c7e87d-a4c1-46b5-bd66-bae5a56eb03c" providerId="ADAL" clId="{1FB872B3-2F8A-440E-80A1-A1EA4A2A198A}" dt="2025-03-28T09:01:20.832" v="976" actId="47"/>
        <pc:sldMkLst>
          <pc:docMk/>
          <pc:sldMk cId="1697175467" sldId="398"/>
        </pc:sldMkLst>
        <pc:spChg chg="del mod ord">
          <ac:chgData name="Bart Bozon" userId="26c7e87d-a4c1-46b5-bd66-bae5a56eb03c" providerId="ADAL" clId="{1FB872B3-2F8A-440E-80A1-A1EA4A2A198A}" dt="2025-03-28T08:57:52.511" v="916" actId="478"/>
          <ac:spMkLst>
            <pc:docMk/>
            <pc:sldMk cId="1697175467" sldId="39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5" creationId="{00000000-0000-0000-0000-000000000000}"/>
          </ac:spMkLst>
        </pc:spChg>
        <pc:picChg chg="mod ord">
          <ac:chgData name="Bart Bozon" userId="26c7e87d-a4c1-46b5-bd66-bae5a56eb03c" providerId="ADAL" clId="{1FB872B3-2F8A-440E-80A1-A1EA4A2A198A}" dt="2025-03-28T08:58:02.748" v="920" actId="1076"/>
          <ac:picMkLst>
            <pc:docMk/>
            <pc:sldMk cId="1697175467" sldId="398"/>
            <ac:picMk id="7" creationId="{00000000-0000-0000-0000-000000000000}"/>
          </ac:picMkLst>
        </pc:picChg>
        <pc:picChg chg="del mod">
          <ac:chgData name="Bart Bozon" userId="26c7e87d-a4c1-46b5-bd66-bae5a56eb03c" providerId="ADAL" clId="{1FB872B3-2F8A-440E-80A1-A1EA4A2A198A}" dt="2025-03-28T09:00:17.112" v="968" actId="21"/>
          <ac:picMkLst>
            <pc:docMk/>
            <pc:sldMk cId="1697175467" sldId="398"/>
            <ac:picMk id="8" creationId="{00000000-0000-0000-0000-000000000000}"/>
          </ac:picMkLst>
        </pc:picChg>
      </pc:sldChg>
      <pc:sldChg chg="delSp modSp add mod modClrScheme chgLayout">
        <pc:chgData name="Bart Bozon" userId="26c7e87d-a4c1-46b5-bd66-bae5a56eb03c" providerId="ADAL" clId="{1FB872B3-2F8A-440E-80A1-A1EA4A2A198A}" dt="2025-03-28T09:12:19.319" v="1026" actId="1076"/>
        <pc:sldMkLst>
          <pc:docMk/>
          <pc:sldMk cId="1097894208" sldId="399"/>
        </pc:sldMkLst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9:12:17.841" v="1025" actId="1076"/>
          <ac:spMkLst>
            <pc:docMk/>
            <pc:sldMk cId="1097894208" sldId="399"/>
            <ac:spMk id="8" creationId="{00000000-0000-0000-0000-000000000000}"/>
          </ac:spMkLst>
        </pc:spChg>
        <pc:picChg chg="mod ord">
          <ac:chgData name="Bart Bozon" userId="26c7e87d-a4c1-46b5-bd66-bae5a56eb03c" providerId="ADAL" clId="{1FB872B3-2F8A-440E-80A1-A1EA4A2A198A}" dt="2025-03-28T09:12:19.319" v="1026" actId="1076"/>
          <ac:picMkLst>
            <pc:docMk/>
            <pc:sldMk cId="1097894208" sldId="399"/>
            <ac:picMk id="10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365279658" sldId="40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6" creationId="{00000000-0000-0000-0000-000000000000}"/>
          </ac:spMkLst>
        </pc:spChg>
      </pc:sldChg>
      <pc:sldChg chg="new del">
        <pc:chgData name="Bart Bozon" userId="26c7e87d-a4c1-46b5-bd66-bae5a56eb03c" providerId="ADAL" clId="{1FB872B3-2F8A-440E-80A1-A1EA4A2A198A}" dt="2025-03-28T07:47:01.600" v="589" actId="47"/>
        <pc:sldMkLst>
          <pc:docMk/>
          <pc:sldMk cId="3865323273" sldId="401"/>
        </pc:sldMkLst>
      </pc:sldChg>
      <pc:sldChg chg="delSp new del mod modClrScheme chgLayout">
        <pc:chgData name="Bart Bozon" userId="26c7e87d-a4c1-46b5-bd66-bae5a56eb03c" providerId="ADAL" clId="{1FB872B3-2F8A-440E-80A1-A1EA4A2A198A}" dt="2025-03-28T08:16:00.882" v="707" actId="47"/>
        <pc:sldMkLst>
          <pc:docMk/>
          <pc:sldMk cId="3885113496" sldId="401"/>
        </pc:sldMkLst>
        <pc:spChg chg="del">
          <ac:chgData name="Bart Bozon" userId="26c7e87d-a4c1-46b5-bd66-bae5a56eb03c" providerId="ADAL" clId="{1FB872B3-2F8A-440E-80A1-A1EA4A2A198A}" dt="2025-03-28T07:53:47.115" v="620" actId="700"/>
          <ac:spMkLst>
            <pc:docMk/>
            <pc:sldMk cId="3885113496" sldId="401"/>
            <ac:spMk id="2" creationId="{FD394B5C-7776-28F9-C8AD-9D46DF2EFA43}"/>
          </ac:spMkLst>
        </pc:spChg>
      </pc:sldChg>
      <pc:sldChg chg="new del mod chgLayout">
        <pc:chgData name="Bart Bozon" userId="26c7e87d-a4c1-46b5-bd66-bae5a56eb03c" providerId="ADAL" clId="{1FB872B3-2F8A-440E-80A1-A1EA4A2A198A}" dt="2025-03-28T08:15:59.904" v="706" actId="47"/>
        <pc:sldMkLst>
          <pc:docMk/>
          <pc:sldMk cId="1842110395" sldId="402"/>
        </pc:sldMkLst>
      </pc:sldChg>
      <pc:sldChg chg="addSp delSp modSp add mod ord">
        <pc:chgData name="Bart Bozon" userId="26c7e87d-a4c1-46b5-bd66-bae5a56eb03c" providerId="ADAL" clId="{1FB872B3-2F8A-440E-80A1-A1EA4A2A198A}" dt="2025-03-28T07:55:59.328" v="647" actId="22"/>
        <pc:sldMkLst>
          <pc:docMk/>
          <pc:sldMk cId="1342954815" sldId="403"/>
        </pc:sldMkLst>
        <pc:spChg chg="del">
          <ac:chgData name="Bart Bozon" userId="26c7e87d-a4c1-46b5-bd66-bae5a56eb03c" providerId="ADAL" clId="{1FB872B3-2F8A-440E-80A1-A1EA4A2A198A}" dt="2025-03-28T07:54:56.650" v="641" actId="478"/>
          <ac:spMkLst>
            <pc:docMk/>
            <pc:sldMk cId="1342954815" sldId="403"/>
            <ac:spMk id="8197" creationId="{17B535C4-63EB-154A-F98D-15662496E46D}"/>
          </ac:spMkLst>
        </pc:spChg>
        <pc:spChg chg="mod">
          <ac:chgData name="Bart Bozon" userId="26c7e87d-a4c1-46b5-bd66-bae5a56eb03c" providerId="ADAL" clId="{1FB872B3-2F8A-440E-80A1-A1EA4A2A198A}" dt="2025-03-28T07:55:12.020" v="643" actId="1076"/>
          <ac:spMkLst>
            <pc:docMk/>
            <pc:sldMk cId="1342954815" sldId="403"/>
            <ac:spMk id="8201" creationId="{B886AD68-9D9C-83C0-4619-6D57BB21B28C}"/>
          </ac:spMkLst>
        </pc:spChg>
        <pc:spChg chg="del">
          <ac:chgData name="Bart Bozon" userId="26c7e87d-a4c1-46b5-bd66-bae5a56eb03c" providerId="ADAL" clId="{1FB872B3-2F8A-440E-80A1-A1EA4A2A198A}" dt="2025-03-28T07:55:15.292" v="644" actId="478"/>
          <ac:spMkLst>
            <pc:docMk/>
            <pc:sldMk cId="1342954815" sldId="403"/>
            <ac:spMk id="8202" creationId="{D9D4625B-4D45-2B61-A2E8-65F1644A0587}"/>
          </ac:spMkLst>
        </pc:spChg>
        <pc:grpChg chg="del">
          <ac:chgData name="Bart Bozon" userId="26c7e87d-a4c1-46b5-bd66-bae5a56eb03c" providerId="ADAL" clId="{1FB872B3-2F8A-440E-80A1-A1EA4A2A198A}" dt="2025-03-28T07:55:25.016" v="645" actId="478"/>
          <ac:grpSpMkLst>
            <pc:docMk/>
            <pc:sldMk cId="1342954815" sldId="403"/>
            <ac:grpSpMk id="2" creationId="{A40D8226-1446-40CB-CDBE-692D45EBA0B0}"/>
          </ac:grpSpMkLst>
        </pc:grpChg>
        <pc:grpChg chg="del">
          <ac:chgData name="Bart Bozon" userId="26c7e87d-a4c1-46b5-bd66-bae5a56eb03c" providerId="ADAL" clId="{1FB872B3-2F8A-440E-80A1-A1EA4A2A198A}" dt="2025-03-28T07:55:15.292" v="644" actId="478"/>
          <ac:grpSpMkLst>
            <pc:docMk/>
            <pc:sldMk cId="1342954815" sldId="403"/>
            <ac:grpSpMk id="3" creationId="{62035BD5-934B-7797-7FDB-5DA5BB5032D0}"/>
          </ac:grpSpMkLst>
        </pc:grpChg>
        <pc:graphicFrameChg chg="mod">
          <ac:chgData name="Bart Bozon" userId="26c7e87d-a4c1-46b5-bd66-bae5a56eb03c" providerId="ADAL" clId="{1FB872B3-2F8A-440E-80A1-A1EA4A2A198A}" dt="2025-03-28T07:55:05.744" v="642" actId="1076"/>
          <ac:graphicFrameMkLst>
            <pc:docMk/>
            <pc:sldMk cId="1342954815" sldId="403"/>
            <ac:graphicFrameMk id="8194" creationId="{7FE638DD-FE46-11A0-5EEB-F8DFDB8081A4}"/>
          </ac:graphicFrameMkLst>
        </pc:graphicFrameChg>
        <pc:graphicFrameChg chg="del">
          <ac:chgData name="Bart Bozon" userId="26c7e87d-a4c1-46b5-bd66-bae5a56eb03c" providerId="ADAL" clId="{1FB872B3-2F8A-440E-80A1-A1EA4A2A198A}" dt="2025-03-28T07:55:15.292" v="644" actId="478"/>
          <ac:graphicFrameMkLst>
            <pc:docMk/>
            <pc:sldMk cId="1342954815" sldId="403"/>
            <ac:graphicFrameMk id="8195" creationId="{5A0CA781-8D1A-E822-2496-57900CC0231E}"/>
          </ac:graphicFrameMkLst>
        </pc:graphicFrameChg>
        <pc:picChg chg="add del">
          <ac:chgData name="Bart Bozon" userId="26c7e87d-a4c1-46b5-bd66-bae5a56eb03c" providerId="ADAL" clId="{1FB872B3-2F8A-440E-80A1-A1EA4A2A198A}" dt="2025-03-28T07:55:59.328" v="647" actId="22"/>
          <ac:picMkLst>
            <pc:docMk/>
            <pc:sldMk cId="1342954815" sldId="403"/>
            <ac:picMk id="5" creationId="{7F702B04-E92C-07E4-6A58-7959EF853FD9}"/>
          </ac:picMkLst>
        </pc:picChg>
        <pc:picChg chg="mod">
          <ac:chgData name="Bart Bozon" userId="26c7e87d-a4c1-46b5-bd66-bae5a56eb03c" providerId="ADAL" clId="{1FB872B3-2F8A-440E-80A1-A1EA4A2A198A}" dt="2025-03-28T07:55:12.020" v="643" actId="1076"/>
          <ac:picMkLst>
            <pc:docMk/>
            <pc:sldMk cId="1342954815" sldId="403"/>
            <ac:picMk id="8198" creationId="{7EFA3437-A84D-5E68-563C-579AE91360F8}"/>
          </ac:picMkLst>
        </pc:picChg>
        <pc:picChg chg="del">
          <ac:chgData name="Bart Bozon" userId="26c7e87d-a4c1-46b5-bd66-bae5a56eb03c" providerId="ADAL" clId="{1FB872B3-2F8A-440E-80A1-A1EA4A2A198A}" dt="2025-03-28T07:55:15.292" v="644" actId="478"/>
          <ac:picMkLst>
            <pc:docMk/>
            <pc:sldMk cId="1342954815" sldId="403"/>
            <ac:picMk id="8203" creationId="{38623397-8E54-9D30-6F7A-7081B36A33AB}"/>
          </ac:picMkLst>
        </pc:picChg>
      </pc:sldChg>
      <pc:sldChg chg="addSp modSp add mod modTransition">
        <pc:chgData name="Bart Bozon" userId="26c7e87d-a4c1-46b5-bd66-bae5a56eb03c" providerId="ADAL" clId="{1FB872B3-2F8A-440E-80A1-A1EA4A2A198A}" dt="2025-03-28T07:56:51.011" v="656"/>
        <pc:sldMkLst>
          <pc:docMk/>
          <pc:sldMk cId="2881486519" sldId="404"/>
        </pc:sldMkLst>
        <pc:spChg chg="mod">
          <ac:chgData name="Bart Bozon" userId="26c7e87d-a4c1-46b5-bd66-bae5a56eb03c" providerId="ADAL" clId="{1FB872B3-2F8A-440E-80A1-A1EA4A2A198A}" dt="2025-03-28T07:56:28.338" v="652" actId="1076"/>
          <ac:spMkLst>
            <pc:docMk/>
            <pc:sldMk cId="2881486519" sldId="404"/>
            <ac:spMk id="8201" creationId="{1A8AC2E2-8C65-F7B0-643A-3A768F3B42AF}"/>
          </ac:spMkLst>
        </pc:spChg>
        <pc:graphicFrameChg chg="mod">
          <ac:chgData name="Bart Bozon" userId="26c7e87d-a4c1-46b5-bd66-bae5a56eb03c" providerId="ADAL" clId="{1FB872B3-2F8A-440E-80A1-A1EA4A2A198A}" dt="2025-03-28T07:56:10.773" v="650" actId="14100"/>
          <ac:graphicFrameMkLst>
            <pc:docMk/>
            <pc:sldMk cId="2881486519" sldId="404"/>
            <ac:graphicFrameMk id="8194" creationId="{DDA938BC-C225-83F0-7293-A499CA85877E}"/>
          </ac:graphicFrameMkLst>
        </pc:graphicFrameChg>
        <pc:picChg chg="add mod ord">
          <ac:chgData name="Bart Bozon" userId="26c7e87d-a4c1-46b5-bd66-bae5a56eb03c" providerId="ADAL" clId="{1FB872B3-2F8A-440E-80A1-A1EA4A2A198A}" dt="2025-03-28T07:56:44.228" v="655" actId="14100"/>
          <ac:picMkLst>
            <pc:docMk/>
            <pc:sldMk cId="2881486519" sldId="404"/>
            <ac:picMk id="3" creationId="{62FCAA4C-ADE0-7EBA-A9B8-849F4A50D043}"/>
          </ac:picMkLst>
        </pc:picChg>
        <pc:picChg chg="mod">
          <ac:chgData name="Bart Bozon" userId="26c7e87d-a4c1-46b5-bd66-bae5a56eb03c" providerId="ADAL" clId="{1FB872B3-2F8A-440E-80A1-A1EA4A2A198A}" dt="2025-03-28T07:56:33.931" v="653" actId="1076"/>
          <ac:picMkLst>
            <pc:docMk/>
            <pc:sldMk cId="2881486519" sldId="404"/>
            <ac:picMk id="8198" creationId="{17A36BC0-DE3E-EDA6-9B78-FA3F671152EE}"/>
          </ac:picMkLst>
        </pc:picChg>
      </pc:sldChg>
      <pc:sldChg chg="addSp delSp modSp add ord modTransition modAnim">
        <pc:chgData name="Bart Bozon" userId="26c7e87d-a4c1-46b5-bd66-bae5a56eb03c" providerId="ADAL" clId="{1FB872B3-2F8A-440E-80A1-A1EA4A2A198A}" dt="2025-03-28T08:04:49.409" v="698"/>
        <pc:sldMkLst>
          <pc:docMk/>
          <pc:sldMk cId="979823013" sldId="405"/>
        </pc:sldMkLst>
        <pc:spChg chg="add mod">
          <ac:chgData name="Bart Bozon" userId="26c7e87d-a4c1-46b5-bd66-bae5a56eb03c" providerId="ADAL" clId="{1FB872B3-2F8A-440E-80A1-A1EA4A2A198A}" dt="2025-03-28T07:57:44.280" v="664" actId="1076"/>
          <ac:spMkLst>
            <pc:docMk/>
            <pc:sldMk cId="979823013" sldId="405"/>
            <ac:spMk id="3" creationId="{5EAD0A30-5DD4-F423-00E6-1731990E9A0B}"/>
          </ac:spMkLst>
        </pc:spChg>
        <pc:spChg chg="mod topLvl">
          <ac:chgData name="Bart Bozon" userId="26c7e87d-a4c1-46b5-bd66-bae5a56eb03c" providerId="ADAL" clId="{1FB872B3-2F8A-440E-80A1-A1EA4A2A198A}" dt="2025-03-28T08:03:56.591" v="690" actId="165"/>
          <ac:spMkLst>
            <pc:docMk/>
            <pc:sldMk cId="979823013" sldId="405"/>
            <ac:spMk id="8" creationId="{E31E7557-60C4-FF8F-32D1-A8AA843A291E}"/>
          </ac:spMkLst>
        </pc:spChg>
        <pc:spChg chg="mod">
          <ac:chgData name="Bart Bozon" userId="26c7e87d-a4c1-46b5-bd66-bae5a56eb03c" providerId="ADAL" clId="{1FB872B3-2F8A-440E-80A1-A1EA4A2A198A}" dt="2025-03-28T07:59:32.935" v="680" actId="14100"/>
          <ac:spMkLst>
            <pc:docMk/>
            <pc:sldMk cId="979823013" sldId="405"/>
            <ac:spMk id="10" creationId="{3E7B5820-EFE4-09E3-DF20-E19201927815}"/>
          </ac:spMkLst>
        </pc:spChg>
        <pc:grpChg chg="add del mod">
          <ac:chgData name="Bart Bozon" userId="26c7e87d-a4c1-46b5-bd66-bae5a56eb03c" providerId="ADAL" clId="{1FB872B3-2F8A-440E-80A1-A1EA4A2A198A}" dt="2025-03-28T08:03:56.591" v="690" actId="165"/>
          <ac:grpSpMkLst>
            <pc:docMk/>
            <pc:sldMk cId="979823013" sldId="405"/>
            <ac:grpSpMk id="5" creationId="{18005331-69DA-2070-1583-277269014734}"/>
          </ac:grpSpMkLst>
        </pc:grpChg>
        <pc:grpChg chg="add mod">
          <ac:chgData name="Bart Bozon" userId="26c7e87d-a4c1-46b5-bd66-bae5a56eb03c" providerId="ADAL" clId="{1FB872B3-2F8A-440E-80A1-A1EA4A2A198A}" dt="2025-03-28T07:59:32.935" v="680" actId="14100"/>
          <ac:grpSpMkLst>
            <pc:docMk/>
            <pc:sldMk cId="979823013" sldId="405"/>
            <ac:grpSpMk id="9" creationId="{743DA6F1-6083-D5E6-F1BD-EBF2D3EB9604}"/>
          </ac:grpSpMkLst>
        </pc:grpChg>
        <pc:graphicFrameChg chg="add mod">
          <ac:chgData name="Bart Bozon" userId="26c7e87d-a4c1-46b5-bd66-bae5a56eb03c" providerId="ADAL" clId="{1FB872B3-2F8A-440E-80A1-A1EA4A2A198A}" dt="2025-03-28T07:57:44.280" v="664" actId="1076"/>
          <ac:graphicFrameMkLst>
            <pc:docMk/>
            <pc:sldMk cId="979823013" sldId="405"/>
            <ac:graphicFrameMk id="2" creationId="{0005BB34-3777-44F5-3880-00CCE8193E34}"/>
          </ac:graphicFrameMkLst>
        </pc:graphicFrameChg>
        <pc:graphicFrameChg chg="mod topLvl">
          <ac:chgData name="Bart Bozon" userId="26c7e87d-a4c1-46b5-bd66-bae5a56eb03c" providerId="ADAL" clId="{1FB872B3-2F8A-440E-80A1-A1EA4A2A198A}" dt="2025-03-28T08:03:56.591" v="690" actId="165"/>
          <ac:graphicFrameMkLst>
            <pc:docMk/>
            <pc:sldMk cId="979823013" sldId="405"/>
            <ac:graphicFrameMk id="6" creationId="{310EAC2B-9755-331F-6BF9-FDC1FB01DE5B}"/>
          </ac:graphicFrameMkLst>
        </pc:graphicFrameChg>
        <pc:picChg chg="add mod">
          <ac:chgData name="Bart Bozon" userId="26c7e87d-a4c1-46b5-bd66-bae5a56eb03c" providerId="ADAL" clId="{1FB872B3-2F8A-440E-80A1-A1EA4A2A198A}" dt="2025-03-28T07:57:44.280" v="664" actId="1076"/>
          <ac:picMkLst>
            <pc:docMk/>
            <pc:sldMk cId="979823013" sldId="405"/>
            <ac:picMk id="4" creationId="{7EBF6164-55CC-F1B0-201C-11EC36610432}"/>
          </ac:picMkLst>
        </pc:picChg>
        <pc:picChg chg="mod topLvl">
          <ac:chgData name="Bart Bozon" userId="26c7e87d-a4c1-46b5-bd66-bae5a56eb03c" providerId="ADAL" clId="{1FB872B3-2F8A-440E-80A1-A1EA4A2A198A}" dt="2025-03-28T08:03:56.591" v="690" actId="165"/>
          <ac:picMkLst>
            <pc:docMk/>
            <pc:sldMk cId="979823013" sldId="405"/>
            <ac:picMk id="7" creationId="{F7AD1537-0617-5B8F-A7E0-38F092711D25}"/>
          </ac:picMkLst>
        </pc:picChg>
        <pc:picChg chg="mod">
          <ac:chgData name="Bart Bozon" userId="26c7e87d-a4c1-46b5-bd66-bae5a56eb03c" providerId="ADAL" clId="{1FB872B3-2F8A-440E-80A1-A1EA4A2A198A}" dt="2025-03-28T07:59:32.935" v="680" actId="14100"/>
          <ac:picMkLst>
            <pc:docMk/>
            <pc:sldMk cId="979823013" sldId="405"/>
            <ac:picMk id="11" creationId="{ACB3EFAF-7C0C-11C9-48E0-F398431863C7}"/>
          </ac:picMkLst>
        </pc:picChg>
        <pc:picChg chg="mod">
          <ac:chgData name="Bart Bozon" userId="26c7e87d-a4c1-46b5-bd66-bae5a56eb03c" providerId="ADAL" clId="{1FB872B3-2F8A-440E-80A1-A1EA4A2A198A}" dt="2025-03-28T07:59:32.935" v="680" actId="14100"/>
          <ac:picMkLst>
            <pc:docMk/>
            <pc:sldMk cId="979823013" sldId="405"/>
            <ac:picMk id="12" creationId="{B174E511-AC44-8188-D20C-2DE6F9F9FBD3}"/>
          </ac:picMkLst>
        </pc:picChg>
      </pc:sldChg>
      <pc:sldChg chg="delSp modSp add del mod modAnim">
        <pc:chgData name="Bart Bozon" userId="26c7e87d-a4c1-46b5-bd66-bae5a56eb03c" providerId="ADAL" clId="{1FB872B3-2F8A-440E-80A1-A1EA4A2A198A}" dt="2025-03-28T08:04:03.257" v="692" actId="47"/>
        <pc:sldMkLst>
          <pc:docMk/>
          <pc:sldMk cId="1761964955" sldId="406"/>
        </pc:sldMkLst>
        <pc:spChg chg="del">
          <ac:chgData name="Bart Bozon" userId="26c7e87d-a4c1-46b5-bd66-bae5a56eb03c" providerId="ADAL" clId="{1FB872B3-2F8A-440E-80A1-A1EA4A2A198A}" dt="2025-03-28T08:03:04.685" v="683" actId="478"/>
          <ac:spMkLst>
            <pc:docMk/>
            <pc:sldMk cId="1761964955" sldId="406"/>
            <ac:spMk id="3" creationId="{1455AB98-AB42-6773-CD3A-A00E21206727}"/>
          </ac:spMkLst>
        </pc:spChg>
        <pc:spChg chg="mod">
          <ac:chgData name="Bart Bozon" userId="26c7e87d-a4c1-46b5-bd66-bae5a56eb03c" providerId="ADAL" clId="{1FB872B3-2F8A-440E-80A1-A1EA4A2A198A}" dt="2025-03-28T08:03:30.929" v="689" actId="478"/>
          <ac:spMkLst>
            <pc:docMk/>
            <pc:sldMk cId="1761964955" sldId="406"/>
            <ac:spMk id="8" creationId="{6D7DEAB4-5CA0-FF61-96DD-AB7358B79FB7}"/>
          </ac:spMkLst>
        </pc:spChg>
        <pc:spChg chg="del">
          <ac:chgData name="Bart Bozon" userId="26c7e87d-a4c1-46b5-bd66-bae5a56eb03c" providerId="ADAL" clId="{1FB872B3-2F8A-440E-80A1-A1EA4A2A198A}" dt="2025-03-28T08:03:04.685" v="683" actId="478"/>
          <ac:spMkLst>
            <pc:docMk/>
            <pc:sldMk cId="1761964955" sldId="406"/>
            <ac:spMk id="8201" creationId="{3CBFFE38-8685-3E7B-2D1C-39DFFEC53804}"/>
          </ac:spMkLst>
        </pc:spChg>
        <pc:grpChg chg="mod">
          <ac:chgData name="Bart Bozon" userId="26c7e87d-a4c1-46b5-bd66-bae5a56eb03c" providerId="ADAL" clId="{1FB872B3-2F8A-440E-80A1-A1EA4A2A198A}" dt="2025-03-28T08:03:30.929" v="689" actId="478"/>
          <ac:grpSpMkLst>
            <pc:docMk/>
            <pc:sldMk cId="1761964955" sldId="406"/>
            <ac:grpSpMk id="5" creationId="{DAA5084D-B270-C680-098B-7E18BDD44A3A}"/>
          </ac:grpSpMkLst>
        </pc:grpChg>
        <pc:grpChg chg="del">
          <ac:chgData name="Bart Bozon" userId="26c7e87d-a4c1-46b5-bd66-bae5a56eb03c" providerId="ADAL" clId="{1FB872B3-2F8A-440E-80A1-A1EA4A2A198A}" dt="2025-03-28T08:03:04.685" v="683" actId="478"/>
          <ac:grpSpMkLst>
            <pc:docMk/>
            <pc:sldMk cId="1761964955" sldId="406"/>
            <ac:grpSpMk id="9" creationId="{5F5A944D-3C5C-F54F-12B8-ABDB85AC9ACB}"/>
          </ac:grpSpMkLst>
        </pc:grpChg>
        <pc:graphicFrameChg chg="del">
          <ac:chgData name="Bart Bozon" userId="26c7e87d-a4c1-46b5-bd66-bae5a56eb03c" providerId="ADAL" clId="{1FB872B3-2F8A-440E-80A1-A1EA4A2A198A}" dt="2025-03-28T08:03:04.685" v="683" actId="478"/>
          <ac:graphicFrameMkLst>
            <pc:docMk/>
            <pc:sldMk cId="1761964955" sldId="406"/>
            <ac:graphicFrameMk id="2" creationId="{A394A5FC-864B-0388-3AB9-8086A0AC315F}"/>
          </ac:graphicFrameMkLst>
        </pc:graphicFrameChg>
        <pc:graphicFrameChg chg="mod">
          <ac:chgData name="Bart Bozon" userId="26c7e87d-a4c1-46b5-bd66-bae5a56eb03c" providerId="ADAL" clId="{1FB872B3-2F8A-440E-80A1-A1EA4A2A198A}" dt="2025-03-28T08:03:30.929" v="689" actId="478"/>
          <ac:graphicFrameMkLst>
            <pc:docMk/>
            <pc:sldMk cId="1761964955" sldId="406"/>
            <ac:graphicFrameMk id="6" creationId="{630A8531-51DD-3DBA-ED8F-9B4FBE7D4C98}"/>
          </ac:graphicFrameMkLst>
        </pc:graphicFrameChg>
        <pc:graphicFrameChg chg="del">
          <ac:chgData name="Bart Bozon" userId="26c7e87d-a4c1-46b5-bd66-bae5a56eb03c" providerId="ADAL" clId="{1FB872B3-2F8A-440E-80A1-A1EA4A2A198A}" dt="2025-03-28T08:03:04.685" v="683" actId="478"/>
          <ac:graphicFrameMkLst>
            <pc:docMk/>
            <pc:sldMk cId="1761964955" sldId="406"/>
            <ac:graphicFrameMk id="8194" creationId="{2F103667-7B39-99AC-E5DD-063FD81B8E1E}"/>
          </ac:graphicFrameMkLst>
        </pc:graphicFrameChg>
        <pc:picChg chg="del">
          <ac:chgData name="Bart Bozon" userId="26c7e87d-a4c1-46b5-bd66-bae5a56eb03c" providerId="ADAL" clId="{1FB872B3-2F8A-440E-80A1-A1EA4A2A198A}" dt="2025-03-28T08:03:04.685" v="683" actId="478"/>
          <ac:picMkLst>
            <pc:docMk/>
            <pc:sldMk cId="1761964955" sldId="406"/>
            <ac:picMk id="4" creationId="{39C0A296-F8A9-EF13-95A3-DDCDB3D7FE2B}"/>
          </ac:picMkLst>
        </pc:picChg>
        <pc:picChg chg="del mod">
          <ac:chgData name="Bart Bozon" userId="26c7e87d-a4c1-46b5-bd66-bae5a56eb03c" providerId="ADAL" clId="{1FB872B3-2F8A-440E-80A1-A1EA4A2A198A}" dt="2025-03-28T08:03:30.929" v="689" actId="478"/>
          <ac:picMkLst>
            <pc:docMk/>
            <pc:sldMk cId="1761964955" sldId="406"/>
            <ac:picMk id="7" creationId="{E5CDEF79-9DED-1413-BB8A-2226D996E1B8}"/>
          </ac:picMkLst>
        </pc:picChg>
        <pc:picChg chg="del">
          <ac:chgData name="Bart Bozon" userId="26c7e87d-a4c1-46b5-bd66-bae5a56eb03c" providerId="ADAL" clId="{1FB872B3-2F8A-440E-80A1-A1EA4A2A198A}" dt="2025-03-28T08:03:04.685" v="683" actId="478"/>
          <ac:picMkLst>
            <pc:docMk/>
            <pc:sldMk cId="1761964955" sldId="406"/>
            <ac:picMk id="8198" creationId="{85F55C6E-F915-AB45-8861-6FB2FEDCFDD6}"/>
          </ac:picMkLst>
        </pc:picChg>
      </pc:sldChg>
      <pc:sldChg chg="addSp delSp modSp add mod modAnim">
        <pc:chgData name="Bart Bozon" userId="26c7e87d-a4c1-46b5-bd66-bae5a56eb03c" providerId="ADAL" clId="{1FB872B3-2F8A-440E-80A1-A1EA4A2A198A}" dt="2025-03-28T08:06:26.736" v="705" actId="1076"/>
        <pc:sldMkLst>
          <pc:docMk/>
          <pc:sldMk cId="3729087801" sldId="407"/>
        </pc:sldMkLst>
        <pc:spChg chg="del">
          <ac:chgData name="Bart Bozon" userId="26c7e87d-a4c1-46b5-bd66-bae5a56eb03c" providerId="ADAL" clId="{1FB872B3-2F8A-440E-80A1-A1EA4A2A198A}" dt="2025-03-28T08:04:08.054" v="693" actId="478"/>
          <ac:spMkLst>
            <pc:docMk/>
            <pc:sldMk cId="3729087801" sldId="407"/>
            <ac:spMk id="3" creationId="{DCBAE6FC-5CBC-E0E1-9ACD-E5659BCB2BE8}"/>
          </ac:spMkLst>
        </pc:spChg>
        <pc:spChg chg="mod">
          <ac:chgData name="Bart Bozon" userId="26c7e87d-a4c1-46b5-bd66-bae5a56eb03c" providerId="ADAL" clId="{1FB872B3-2F8A-440E-80A1-A1EA4A2A198A}" dt="2025-03-28T08:04:13.689" v="694" actId="1076"/>
          <ac:spMkLst>
            <pc:docMk/>
            <pc:sldMk cId="3729087801" sldId="407"/>
            <ac:spMk id="8" creationId="{1CDD0F79-96AA-FEAF-A592-04F4255560AC}"/>
          </ac:spMkLst>
        </pc:spChg>
        <pc:spChg chg="del">
          <ac:chgData name="Bart Bozon" userId="26c7e87d-a4c1-46b5-bd66-bae5a56eb03c" providerId="ADAL" clId="{1FB872B3-2F8A-440E-80A1-A1EA4A2A198A}" dt="2025-03-28T08:04:08.054" v="693" actId="478"/>
          <ac:spMkLst>
            <pc:docMk/>
            <pc:sldMk cId="3729087801" sldId="407"/>
            <ac:spMk id="8201" creationId="{8E742250-C878-6D87-4231-5EF05F395951}"/>
          </ac:spMkLst>
        </pc:spChg>
        <pc:grpChg chg="del">
          <ac:chgData name="Bart Bozon" userId="26c7e87d-a4c1-46b5-bd66-bae5a56eb03c" providerId="ADAL" clId="{1FB872B3-2F8A-440E-80A1-A1EA4A2A198A}" dt="2025-03-28T08:04:08.054" v="693" actId="478"/>
          <ac:grpSpMkLst>
            <pc:docMk/>
            <pc:sldMk cId="3729087801" sldId="407"/>
            <ac:grpSpMk id="9" creationId="{35674FD8-A718-6354-F4E8-47F414F8D301}"/>
          </ac:grpSpMkLst>
        </pc:grpChg>
        <pc:graphicFrameChg chg="del">
          <ac:chgData name="Bart Bozon" userId="26c7e87d-a4c1-46b5-bd66-bae5a56eb03c" providerId="ADAL" clId="{1FB872B3-2F8A-440E-80A1-A1EA4A2A198A}" dt="2025-03-28T08:04:08.054" v="693" actId="478"/>
          <ac:graphicFrameMkLst>
            <pc:docMk/>
            <pc:sldMk cId="3729087801" sldId="407"/>
            <ac:graphicFrameMk id="2" creationId="{9FDFF149-6D0E-0789-F37D-3A564DA9C1CC}"/>
          </ac:graphicFrameMkLst>
        </pc:graphicFrameChg>
        <pc:graphicFrameChg chg="mod">
          <ac:chgData name="Bart Bozon" userId="26c7e87d-a4c1-46b5-bd66-bae5a56eb03c" providerId="ADAL" clId="{1FB872B3-2F8A-440E-80A1-A1EA4A2A198A}" dt="2025-03-28T08:04:19.429" v="695" actId="14100"/>
          <ac:graphicFrameMkLst>
            <pc:docMk/>
            <pc:sldMk cId="3729087801" sldId="407"/>
            <ac:graphicFrameMk id="6" creationId="{CFE17513-08F6-140B-0F71-96484E6A6136}"/>
          </ac:graphicFrameMkLst>
        </pc:graphicFrameChg>
        <pc:graphicFrameChg chg="del">
          <ac:chgData name="Bart Bozon" userId="26c7e87d-a4c1-46b5-bd66-bae5a56eb03c" providerId="ADAL" clId="{1FB872B3-2F8A-440E-80A1-A1EA4A2A198A}" dt="2025-03-28T08:04:08.054" v="693" actId="478"/>
          <ac:graphicFrameMkLst>
            <pc:docMk/>
            <pc:sldMk cId="3729087801" sldId="407"/>
            <ac:graphicFrameMk id="8194" creationId="{D2CF6CB9-D589-3D9B-16C6-F27F64490D83}"/>
          </ac:graphicFrameMkLst>
        </pc:graphicFrameChg>
        <pc:picChg chg="del">
          <ac:chgData name="Bart Bozon" userId="26c7e87d-a4c1-46b5-bd66-bae5a56eb03c" providerId="ADAL" clId="{1FB872B3-2F8A-440E-80A1-A1EA4A2A198A}" dt="2025-03-28T08:04:08.054" v="693" actId="478"/>
          <ac:picMkLst>
            <pc:docMk/>
            <pc:sldMk cId="3729087801" sldId="407"/>
            <ac:picMk id="4" creationId="{2D973D8D-E4C7-539A-A62B-CF3F560838DC}"/>
          </ac:picMkLst>
        </pc:picChg>
        <pc:picChg chg="mod">
          <ac:chgData name="Bart Bozon" userId="26c7e87d-a4c1-46b5-bd66-bae5a56eb03c" providerId="ADAL" clId="{1FB872B3-2F8A-440E-80A1-A1EA4A2A198A}" dt="2025-03-28T08:04:23.630" v="696" actId="1076"/>
          <ac:picMkLst>
            <pc:docMk/>
            <pc:sldMk cId="3729087801" sldId="407"/>
            <ac:picMk id="7" creationId="{55786774-899F-CBFC-5426-942A42085758}"/>
          </ac:picMkLst>
        </pc:picChg>
        <pc:picChg chg="add del mod">
          <ac:chgData name="Bart Bozon" userId="26c7e87d-a4c1-46b5-bd66-bae5a56eb03c" providerId="ADAL" clId="{1FB872B3-2F8A-440E-80A1-A1EA4A2A198A}" dt="2025-03-28T08:06:18.834" v="703" actId="478"/>
          <ac:picMkLst>
            <pc:docMk/>
            <pc:sldMk cId="3729087801" sldId="407"/>
            <ac:picMk id="13" creationId="{BD89CBC0-3151-8098-9CCA-5B505B5B0ACA}"/>
          </ac:picMkLst>
        </pc:picChg>
        <pc:picChg chg="add mod">
          <ac:chgData name="Bart Bozon" userId="26c7e87d-a4c1-46b5-bd66-bae5a56eb03c" providerId="ADAL" clId="{1FB872B3-2F8A-440E-80A1-A1EA4A2A198A}" dt="2025-03-28T08:05:36.361" v="702" actId="1076"/>
          <ac:picMkLst>
            <pc:docMk/>
            <pc:sldMk cId="3729087801" sldId="407"/>
            <ac:picMk id="15" creationId="{8DBA9B05-21E4-BA58-C16B-8745EACED06C}"/>
          </ac:picMkLst>
        </pc:picChg>
        <pc:picChg chg="add mod">
          <ac:chgData name="Bart Bozon" userId="26c7e87d-a4c1-46b5-bd66-bae5a56eb03c" providerId="ADAL" clId="{1FB872B3-2F8A-440E-80A1-A1EA4A2A198A}" dt="2025-03-28T08:06:26.736" v="705" actId="1076"/>
          <ac:picMkLst>
            <pc:docMk/>
            <pc:sldMk cId="3729087801" sldId="407"/>
            <ac:picMk id="17" creationId="{B714378B-AF7B-A938-6CEA-1BE8B9D3B6D7}"/>
          </ac:picMkLst>
        </pc:picChg>
        <pc:picChg chg="del">
          <ac:chgData name="Bart Bozon" userId="26c7e87d-a4c1-46b5-bd66-bae5a56eb03c" providerId="ADAL" clId="{1FB872B3-2F8A-440E-80A1-A1EA4A2A198A}" dt="2025-03-28T08:04:08.054" v="693" actId="478"/>
          <ac:picMkLst>
            <pc:docMk/>
            <pc:sldMk cId="3729087801" sldId="407"/>
            <ac:picMk id="8198" creationId="{01666BCD-7810-D964-E67F-20EFF6F32E02}"/>
          </ac:picMkLst>
        </pc:picChg>
      </pc:sldChg>
      <pc:sldChg chg="addSp delSp modSp new mod ord">
        <pc:chgData name="Bart Bozon" userId="26c7e87d-a4c1-46b5-bd66-bae5a56eb03c" providerId="ADAL" clId="{1FB872B3-2F8A-440E-80A1-A1EA4A2A198A}" dt="2025-03-28T09:11:27.062" v="1013"/>
        <pc:sldMkLst>
          <pc:docMk/>
          <pc:sldMk cId="3834150637" sldId="408"/>
        </pc:sldMkLst>
        <pc:picChg chg="add del mod">
          <ac:chgData name="Bart Bozon" userId="26c7e87d-a4c1-46b5-bd66-bae5a56eb03c" providerId="ADAL" clId="{1FB872B3-2F8A-440E-80A1-A1EA4A2A198A}" dt="2025-03-28T09:00:41.733" v="972" actId="21"/>
          <ac:picMkLst>
            <pc:docMk/>
            <pc:sldMk cId="3834150637" sldId="408"/>
            <ac:picMk id="3" creationId="{C65973FC-96BC-9632-3FDE-164B9A44542E}"/>
          </ac:picMkLst>
        </pc:picChg>
        <pc:picChg chg="add mod">
          <ac:chgData name="Bart Bozon" userId="26c7e87d-a4c1-46b5-bd66-bae5a56eb03c" providerId="ADAL" clId="{1FB872B3-2F8A-440E-80A1-A1EA4A2A198A}" dt="2025-03-28T09:10:25.021" v="1010" actId="14100"/>
          <ac:picMkLst>
            <pc:docMk/>
            <pc:sldMk cId="3834150637" sldId="408"/>
            <ac:picMk id="5" creationId="{09FCB4D5-3B4F-CB13-A7FA-C77183FDEE69}"/>
          </ac:picMkLst>
        </pc:picChg>
        <pc:picChg chg="add mod">
          <ac:chgData name="Bart Bozon" userId="26c7e87d-a4c1-46b5-bd66-bae5a56eb03c" providerId="ADAL" clId="{1FB872B3-2F8A-440E-80A1-A1EA4A2A198A}" dt="2025-03-28T09:10:18.926" v="1008" actId="1076"/>
          <ac:picMkLst>
            <pc:docMk/>
            <pc:sldMk cId="3834150637" sldId="408"/>
            <ac:picMk id="6" creationId="{91B33966-D0B3-D29B-A1C1-3ED8D56F840D}"/>
          </ac:picMkLst>
        </pc:picChg>
      </pc:sldChg>
      <pc:sldChg chg="addSp delSp modSp new del mod">
        <pc:chgData name="Bart Bozon" userId="26c7e87d-a4c1-46b5-bd66-bae5a56eb03c" providerId="ADAL" clId="{1FB872B3-2F8A-440E-80A1-A1EA4A2A198A}" dt="2025-03-28T08:48:57.620" v="867" actId="47"/>
        <pc:sldMkLst>
          <pc:docMk/>
          <pc:sldMk cId="3653760617" sldId="409"/>
        </pc:sldMkLst>
        <pc:spChg chg="del">
          <ac:chgData name="Bart Bozon" userId="26c7e87d-a4c1-46b5-bd66-bae5a56eb03c" providerId="ADAL" clId="{1FB872B3-2F8A-440E-80A1-A1EA4A2A198A}" dt="2025-03-28T08:31:06.679" v="723" actId="478"/>
          <ac:spMkLst>
            <pc:docMk/>
            <pc:sldMk cId="3653760617" sldId="409"/>
            <ac:spMk id="2" creationId="{A8474207-5882-BB03-F608-2BA4DE694A67}"/>
          </ac:spMkLst>
        </pc:spChg>
        <pc:spChg chg="del">
          <ac:chgData name="Bart Bozon" userId="26c7e87d-a4c1-46b5-bd66-bae5a56eb03c" providerId="ADAL" clId="{1FB872B3-2F8A-440E-80A1-A1EA4A2A198A}" dt="2025-03-28T08:31:11.887" v="724" actId="478"/>
          <ac:spMkLst>
            <pc:docMk/>
            <pc:sldMk cId="3653760617" sldId="409"/>
            <ac:spMk id="3" creationId="{3FCB749C-10DA-2460-DD86-DCC532E5B1D2}"/>
          </ac:spMkLst>
        </pc:spChg>
        <pc:picChg chg="add del mod">
          <ac:chgData name="Bart Bozon" userId="26c7e87d-a4c1-46b5-bd66-bae5a56eb03c" providerId="ADAL" clId="{1FB872B3-2F8A-440E-80A1-A1EA4A2A198A}" dt="2025-03-28T08:31:49.511" v="727" actId="21"/>
          <ac:picMkLst>
            <pc:docMk/>
            <pc:sldMk cId="3653760617" sldId="409"/>
            <ac:picMk id="5" creationId="{935DCE49-681E-FDF8-EB3A-1FAD02EE5A18}"/>
          </ac:picMkLst>
        </pc:picChg>
      </pc:sldChg>
      <pc:sldChg chg="delSp modSp add mod">
        <pc:chgData name="Bart Bozon" userId="26c7e87d-a4c1-46b5-bd66-bae5a56eb03c" providerId="ADAL" clId="{1FB872B3-2F8A-440E-80A1-A1EA4A2A198A}" dt="2025-03-28T09:18:12.577" v="1059" actId="255"/>
        <pc:sldMkLst>
          <pc:docMk/>
          <pc:sldMk cId="587935501" sldId="410"/>
        </pc:sldMkLst>
        <pc:spChg chg="mod">
          <ac:chgData name="Bart Bozon" userId="26c7e87d-a4c1-46b5-bd66-bae5a56eb03c" providerId="ADAL" clId="{1FB872B3-2F8A-440E-80A1-A1EA4A2A198A}" dt="2025-03-28T09:18:12.577" v="1059" actId="255"/>
          <ac:spMkLst>
            <pc:docMk/>
            <pc:sldMk cId="587935501" sldId="410"/>
            <ac:spMk id="7" creationId="{AC54FD18-7CD3-5644-89B1-2A8B320C8D94}"/>
          </ac:spMkLst>
        </pc:spChg>
        <pc:picChg chg="del mod">
          <ac:chgData name="Bart Bozon" userId="26c7e87d-a4c1-46b5-bd66-bae5a56eb03c" providerId="ADAL" clId="{1FB872B3-2F8A-440E-80A1-A1EA4A2A198A}" dt="2025-03-28T08:35:36.494" v="800" actId="478"/>
          <ac:picMkLst>
            <pc:docMk/>
            <pc:sldMk cId="587935501" sldId="410"/>
            <ac:picMk id="8" creationId="{3467D81F-27BE-BBB0-7801-95CCB06A7707}"/>
          </ac:picMkLst>
        </pc:picChg>
        <pc:picChg chg="del mod">
          <ac:chgData name="Bart Bozon" userId="26c7e87d-a4c1-46b5-bd66-bae5a56eb03c" providerId="ADAL" clId="{1FB872B3-2F8A-440E-80A1-A1EA4A2A198A}" dt="2025-03-28T08:35:34.529" v="799" actId="478"/>
          <ac:picMkLst>
            <pc:docMk/>
            <pc:sldMk cId="587935501" sldId="410"/>
            <ac:picMk id="12" creationId="{1D70B620-5906-D0F9-7839-CD66257824AB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8T09:18:12.188" v="1058" actId="255"/>
        <pc:sldMkLst>
          <pc:docMk/>
          <pc:sldMk cId="672201344" sldId="411"/>
        </pc:sldMkLst>
        <pc:spChg chg="add del mod">
          <ac:chgData name="Bart Bozon" userId="26c7e87d-a4c1-46b5-bd66-bae5a56eb03c" providerId="ADAL" clId="{1FB872B3-2F8A-440E-80A1-A1EA4A2A198A}" dt="2025-03-28T08:35:47.328" v="803" actId="478"/>
          <ac:spMkLst>
            <pc:docMk/>
            <pc:sldMk cId="672201344" sldId="411"/>
            <ac:spMk id="3" creationId="{A8FD3113-CC7F-3062-A81B-21254C04A2B2}"/>
          </ac:spMkLst>
        </pc:spChg>
        <pc:spChg chg="add mod">
          <ac:chgData name="Bart Bozon" userId="26c7e87d-a4c1-46b5-bd66-bae5a56eb03c" providerId="ADAL" clId="{1FB872B3-2F8A-440E-80A1-A1EA4A2A198A}" dt="2025-03-28T08:59:34.473" v="965" actId="1076"/>
          <ac:spMkLst>
            <pc:docMk/>
            <pc:sldMk cId="672201344" sldId="411"/>
            <ac:spMk id="4" creationId="{A9743FF1-9CA2-BCA8-DF84-4553CDC207F0}"/>
          </ac:spMkLst>
        </pc:spChg>
        <pc:spChg chg="mod">
          <ac:chgData name="Bart Bozon" userId="26c7e87d-a4c1-46b5-bd66-bae5a56eb03c" providerId="ADAL" clId="{1FB872B3-2F8A-440E-80A1-A1EA4A2A198A}" dt="2025-03-28T09:18:12.188" v="1058" actId="255"/>
          <ac:spMkLst>
            <pc:docMk/>
            <pc:sldMk cId="672201344" sldId="411"/>
            <ac:spMk id="7" creationId="{4151125F-5998-B195-8F11-534A4F0554FF}"/>
          </ac:spMkLst>
        </pc:spChg>
        <pc:picChg chg="mod">
          <ac:chgData name="Bart Bozon" userId="26c7e87d-a4c1-46b5-bd66-bae5a56eb03c" providerId="ADAL" clId="{1FB872B3-2F8A-440E-80A1-A1EA4A2A198A}" dt="2025-03-28T08:35:50.702" v="804" actId="1076"/>
          <ac:picMkLst>
            <pc:docMk/>
            <pc:sldMk cId="672201344" sldId="411"/>
            <ac:picMk id="8" creationId="{0DECB588-47BD-0310-6E3B-ABD4B4E580A5}"/>
          </ac:picMkLst>
        </pc:picChg>
        <pc:picChg chg="del">
          <ac:chgData name="Bart Bozon" userId="26c7e87d-a4c1-46b5-bd66-bae5a56eb03c" providerId="ADAL" clId="{1FB872B3-2F8A-440E-80A1-A1EA4A2A198A}" dt="2025-03-28T08:35:43.209" v="802" actId="478"/>
          <ac:picMkLst>
            <pc:docMk/>
            <pc:sldMk cId="672201344" sldId="411"/>
            <ac:picMk id="9" creationId="{1CCBF7C1-3246-9CC3-6CD6-DD7CAEC98CC8}"/>
          </ac:picMkLst>
        </pc:picChg>
        <pc:picChg chg="del">
          <ac:chgData name="Bart Bozon" userId="26c7e87d-a4c1-46b5-bd66-bae5a56eb03c" providerId="ADAL" clId="{1FB872B3-2F8A-440E-80A1-A1EA4A2A198A}" dt="2025-03-28T08:35:40.038" v="801" actId="478"/>
          <ac:picMkLst>
            <pc:docMk/>
            <pc:sldMk cId="672201344" sldId="411"/>
            <ac:picMk id="12" creationId="{06AF0CEB-4DDC-C145-27D8-44DB6B15CE90}"/>
          </ac:picMkLst>
        </pc:picChg>
        <pc:cxnChg chg="add">
          <ac:chgData name="Bart Bozon" userId="26c7e87d-a4c1-46b5-bd66-bae5a56eb03c" providerId="ADAL" clId="{1FB872B3-2F8A-440E-80A1-A1EA4A2A198A}" dt="2025-03-28T08:59:48.929" v="966" actId="11529"/>
          <ac:cxnSpMkLst>
            <pc:docMk/>
            <pc:sldMk cId="672201344" sldId="411"/>
            <ac:cxnSpMk id="6" creationId="{4980A574-B861-0591-05E4-8B2B77F0937D}"/>
          </ac:cxnSpMkLst>
        </pc:cxnChg>
      </pc:sldChg>
      <pc:sldChg chg="addSp delSp modSp add mod modAnim">
        <pc:chgData name="Bart Bozon" userId="26c7e87d-a4c1-46b5-bd66-bae5a56eb03c" providerId="ADAL" clId="{1FB872B3-2F8A-440E-80A1-A1EA4A2A198A}" dt="2025-03-28T09:18:11.687" v="1057" actId="255"/>
        <pc:sldMkLst>
          <pc:docMk/>
          <pc:sldMk cId="3243253879" sldId="412"/>
        </pc:sldMkLst>
        <pc:spChg chg="mod">
          <ac:chgData name="Bart Bozon" userId="26c7e87d-a4c1-46b5-bd66-bae5a56eb03c" providerId="ADAL" clId="{1FB872B3-2F8A-440E-80A1-A1EA4A2A198A}" dt="2025-03-28T09:18:11.687" v="1057" actId="255"/>
          <ac:spMkLst>
            <pc:docMk/>
            <pc:sldMk cId="3243253879" sldId="412"/>
            <ac:spMk id="7" creationId="{0A3893B9-3C4C-C3D4-3F87-37B5246BC860}"/>
          </ac:spMkLst>
        </pc:spChg>
        <pc:picChg chg="add mod">
          <ac:chgData name="Bart Bozon" userId="26c7e87d-a4c1-46b5-bd66-bae5a56eb03c" providerId="ADAL" clId="{1FB872B3-2F8A-440E-80A1-A1EA4A2A198A}" dt="2025-03-28T08:47:15.119" v="864" actId="1076"/>
          <ac:picMkLst>
            <pc:docMk/>
            <pc:sldMk cId="3243253879" sldId="412"/>
            <ac:picMk id="2" creationId="{96048196-9BA2-DC67-C676-DF1265F99589}"/>
          </ac:picMkLst>
        </pc:picChg>
        <pc:picChg chg="del">
          <ac:chgData name="Bart Bozon" userId="26c7e87d-a4c1-46b5-bd66-bae5a56eb03c" providerId="ADAL" clId="{1FB872B3-2F8A-440E-80A1-A1EA4A2A198A}" dt="2025-03-28T08:46:26.181" v="851" actId="478"/>
          <ac:picMkLst>
            <pc:docMk/>
            <pc:sldMk cId="3243253879" sldId="412"/>
            <ac:picMk id="8" creationId="{1EA673AA-C72F-296E-6422-2BA825DBFA77}"/>
          </ac:picMkLst>
        </pc:picChg>
      </pc:sldChg>
      <pc:sldChg chg="modSp add modTransition">
        <pc:chgData name="Bart Bozon" userId="26c7e87d-a4c1-46b5-bd66-bae5a56eb03c" providerId="ADAL" clId="{1FB872B3-2F8A-440E-80A1-A1EA4A2A198A}" dt="2025-03-28T08:52:29.253" v="884"/>
        <pc:sldMkLst>
          <pc:docMk/>
          <pc:sldMk cId="23506477" sldId="413"/>
        </pc:sldMkLst>
        <pc:picChg chg="mod">
          <ac:chgData name="Bart Bozon" userId="26c7e87d-a4c1-46b5-bd66-bae5a56eb03c" providerId="ADAL" clId="{1FB872B3-2F8A-440E-80A1-A1EA4A2A198A}" dt="2025-03-28T08:52:11.723" v="880" actId="14100"/>
          <ac:picMkLst>
            <pc:docMk/>
            <pc:sldMk cId="23506477" sldId="413"/>
            <ac:picMk id="32772" creationId="{EAB50417-3644-9377-BCC0-F31C5E479F37}"/>
          </ac:picMkLst>
        </pc:picChg>
      </pc:sldChg>
      <pc:sldChg chg="addSp modSp new mod">
        <pc:chgData name="Bart Bozon" userId="26c7e87d-a4c1-46b5-bd66-bae5a56eb03c" providerId="ADAL" clId="{1FB872B3-2F8A-440E-80A1-A1EA4A2A198A}" dt="2025-03-28T08:54:20.564" v="899" actId="14100"/>
        <pc:sldMkLst>
          <pc:docMk/>
          <pc:sldMk cId="4240086931" sldId="414"/>
        </pc:sldMkLst>
        <pc:spChg chg="add mod">
          <ac:chgData name="Bart Bozon" userId="26c7e87d-a4c1-46b5-bd66-bae5a56eb03c" providerId="ADAL" clId="{1FB872B3-2F8A-440E-80A1-A1EA4A2A198A}" dt="2025-03-28T08:53:53.001" v="896"/>
          <ac:spMkLst>
            <pc:docMk/>
            <pc:sldMk cId="4240086931" sldId="414"/>
            <ac:spMk id="4" creationId="{5F035BF5-3325-4A3A-63AB-364DC9E98B45}"/>
          </ac:spMkLst>
        </pc:spChg>
        <pc:picChg chg="add mod">
          <ac:chgData name="Bart Bozon" userId="26c7e87d-a4c1-46b5-bd66-bae5a56eb03c" providerId="ADAL" clId="{1FB872B3-2F8A-440E-80A1-A1EA4A2A198A}" dt="2025-03-28T08:54:20.564" v="899" actId="14100"/>
          <ac:picMkLst>
            <pc:docMk/>
            <pc:sldMk cId="4240086931" sldId="414"/>
            <ac:picMk id="3" creationId="{D56E9D53-4CF6-1E4F-9234-2D25E56101C3}"/>
          </ac:picMkLst>
        </pc:picChg>
      </pc:sldChg>
      <pc:sldChg chg="addSp modSp add mod modTransition">
        <pc:chgData name="Bart Bozon" userId="26c7e87d-a4c1-46b5-bd66-bae5a56eb03c" providerId="ADAL" clId="{1FB872B3-2F8A-440E-80A1-A1EA4A2A198A}" dt="2025-03-28T08:54:01.527" v="898"/>
        <pc:sldMkLst>
          <pc:docMk/>
          <pc:sldMk cId="3411752876" sldId="415"/>
        </pc:sldMkLst>
        <pc:spChg chg="add mod">
          <ac:chgData name="Bart Bozon" userId="26c7e87d-a4c1-46b5-bd66-bae5a56eb03c" providerId="ADAL" clId="{1FB872B3-2F8A-440E-80A1-A1EA4A2A198A}" dt="2025-03-28T08:53:55.110" v="897"/>
          <ac:spMkLst>
            <pc:docMk/>
            <pc:sldMk cId="3411752876" sldId="415"/>
            <ac:spMk id="2" creationId="{AF0D2F19-6B94-6CCA-1A62-D2B54BCD5AAF}"/>
          </ac:spMkLst>
        </pc:spChg>
        <pc:picChg chg="mod">
          <ac:chgData name="Bart Bozon" userId="26c7e87d-a4c1-46b5-bd66-bae5a56eb03c" providerId="ADAL" clId="{1FB872B3-2F8A-440E-80A1-A1EA4A2A198A}" dt="2025-03-28T08:53:41.239" v="895" actId="1076"/>
          <ac:picMkLst>
            <pc:docMk/>
            <pc:sldMk cId="3411752876" sldId="415"/>
            <ac:picMk id="3" creationId="{7A139901-2BDB-271D-0572-FE0FE8985415}"/>
          </ac:picMkLst>
        </pc:picChg>
      </pc:sldChg>
      <pc:sldChg chg="addSp modSp new ord">
        <pc:chgData name="Bart Bozon" userId="26c7e87d-a4c1-46b5-bd66-bae5a56eb03c" providerId="ADAL" clId="{1FB872B3-2F8A-440E-80A1-A1EA4A2A198A}" dt="2025-03-28T08:56:17.065" v="909" actId="1076"/>
        <pc:sldMkLst>
          <pc:docMk/>
          <pc:sldMk cId="2803544386" sldId="416"/>
        </pc:sldMkLst>
        <pc:spChg chg="add mod">
          <ac:chgData name="Bart Bozon" userId="26c7e87d-a4c1-46b5-bd66-bae5a56eb03c" providerId="ADAL" clId="{1FB872B3-2F8A-440E-80A1-A1EA4A2A198A}" dt="2025-03-28T08:56:17.065" v="909" actId="1076"/>
          <ac:spMkLst>
            <pc:docMk/>
            <pc:sldMk cId="2803544386" sldId="416"/>
            <ac:spMk id="33796" creationId="{00000000-0000-0000-0000-000000000000}"/>
          </ac:spMkLst>
        </pc:spChg>
        <pc:picChg chg="add mod">
          <ac:chgData name="Bart Bozon" userId="26c7e87d-a4c1-46b5-bd66-bae5a56eb03c" providerId="ADAL" clId="{1FB872B3-2F8A-440E-80A1-A1EA4A2A198A}" dt="2025-03-28T08:55:35.763" v="906" actId="1076"/>
          <ac:picMkLst>
            <pc:docMk/>
            <pc:sldMk cId="2803544386" sldId="416"/>
            <ac:picMk id="33795" creationId="{00000000-0000-0000-0000-000000000000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8T09:08:40.955" v="994" actId="1076"/>
        <pc:sldMkLst>
          <pc:docMk/>
          <pc:sldMk cId="3581560202" sldId="417"/>
        </pc:sldMkLst>
        <pc:picChg chg="add del">
          <ac:chgData name="Bart Bozon" userId="26c7e87d-a4c1-46b5-bd66-bae5a56eb03c" providerId="ADAL" clId="{1FB872B3-2F8A-440E-80A1-A1EA4A2A198A}" dt="2025-03-28T09:02:19.133" v="984" actId="478"/>
          <ac:picMkLst>
            <pc:docMk/>
            <pc:sldMk cId="3581560202" sldId="417"/>
            <ac:picMk id="3" creationId="{7E542839-40CA-92E4-DDC8-527E3F8910C1}"/>
          </ac:picMkLst>
        </pc:picChg>
        <pc:picChg chg="add del mod">
          <ac:chgData name="Bart Bozon" userId="26c7e87d-a4c1-46b5-bd66-bae5a56eb03c" providerId="ADAL" clId="{1FB872B3-2F8A-440E-80A1-A1EA4A2A198A}" dt="2025-03-28T09:02:18.570" v="983" actId="22"/>
          <ac:picMkLst>
            <pc:docMk/>
            <pc:sldMk cId="3581560202" sldId="417"/>
            <ac:picMk id="4" creationId="{E3FFCB1A-5436-524F-8E79-A1385B28833F}"/>
          </ac:picMkLst>
        </pc:picChg>
        <pc:picChg chg="add del mod">
          <ac:chgData name="Bart Bozon" userId="26c7e87d-a4c1-46b5-bd66-bae5a56eb03c" providerId="ADAL" clId="{1FB872B3-2F8A-440E-80A1-A1EA4A2A198A}" dt="2025-03-28T09:08:36.105" v="992" actId="478"/>
          <ac:picMkLst>
            <pc:docMk/>
            <pc:sldMk cId="3581560202" sldId="417"/>
            <ac:picMk id="6" creationId="{14E323C4-03F0-67C3-3852-BD049456C760}"/>
          </ac:picMkLst>
        </pc:picChg>
        <pc:picChg chg="add mod">
          <ac:chgData name="Bart Bozon" userId="26c7e87d-a4c1-46b5-bd66-bae5a56eb03c" providerId="ADAL" clId="{1FB872B3-2F8A-440E-80A1-A1EA4A2A198A}" dt="2025-03-28T09:08:40.955" v="994" actId="1076"/>
          <ac:picMkLst>
            <pc:docMk/>
            <pc:sldMk cId="3581560202" sldId="417"/>
            <ac:picMk id="8" creationId="{F32E4F20-65E7-F9F1-1EBB-850E06869EAE}"/>
          </ac:picMkLst>
        </pc:picChg>
      </pc:sldChg>
      <pc:sldChg chg="addSp delSp modSp add del mod delAnim modAnim">
        <pc:chgData name="Bart Bozon" userId="26c7e87d-a4c1-46b5-bd66-bae5a56eb03c" providerId="ADAL" clId="{1FB872B3-2F8A-440E-80A1-A1EA4A2A198A}" dt="2025-03-28T09:09:27.432" v="1003" actId="47"/>
        <pc:sldMkLst>
          <pc:docMk/>
          <pc:sldMk cId="4125854113" sldId="418"/>
        </pc:sldMkLst>
        <pc:picChg chg="add del mod">
          <ac:chgData name="Bart Bozon" userId="26c7e87d-a4c1-46b5-bd66-bae5a56eb03c" providerId="ADAL" clId="{1FB872B3-2F8A-440E-80A1-A1EA4A2A198A}" dt="2025-03-28T09:09:18.363" v="1000" actId="21"/>
          <ac:picMkLst>
            <pc:docMk/>
            <pc:sldMk cId="4125854113" sldId="418"/>
            <ac:picMk id="2" creationId="{8C10C13C-1430-9BF7-076A-D1494D6703B9}"/>
          </ac:picMkLst>
        </pc:picChg>
        <pc:picChg chg="add del mod">
          <ac:chgData name="Bart Bozon" userId="26c7e87d-a4c1-46b5-bd66-bae5a56eb03c" providerId="ADAL" clId="{1FB872B3-2F8A-440E-80A1-A1EA4A2A198A}" dt="2025-03-28T09:08:43.590" v="995" actId="478"/>
          <ac:picMkLst>
            <pc:docMk/>
            <pc:sldMk cId="4125854113" sldId="418"/>
            <ac:picMk id="5" creationId="{41E87D5A-83E4-4634-5A9B-6CA5C21C8407}"/>
          </ac:picMkLst>
        </pc:picChg>
        <pc:picChg chg="del">
          <ac:chgData name="Bart Bozon" userId="26c7e87d-a4c1-46b5-bd66-bae5a56eb03c" providerId="ADAL" clId="{1FB872B3-2F8A-440E-80A1-A1EA4A2A198A}" dt="2025-03-28T09:08:28.421" v="989" actId="478"/>
          <ac:picMkLst>
            <pc:docMk/>
            <pc:sldMk cId="4125854113" sldId="418"/>
            <ac:picMk id="6" creationId="{B6F0FBB1-8612-CA3B-0A9D-CE9D2649EB36}"/>
          </ac:picMkLst>
        </pc:picChg>
        <pc:picChg chg="add mod ord">
          <ac:chgData name="Bart Bozon" userId="26c7e87d-a4c1-46b5-bd66-bae5a56eb03c" providerId="ADAL" clId="{1FB872B3-2F8A-440E-80A1-A1EA4A2A198A}" dt="2025-03-28T09:08:50.421" v="998" actId="167"/>
          <ac:picMkLst>
            <pc:docMk/>
            <pc:sldMk cId="4125854113" sldId="418"/>
            <ac:picMk id="8" creationId="{6ACCB1F9-A0C2-A1FE-6901-0599F305482C}"/>
          </ac:picMkLst>
        </pc:picChg>
      </pc:sldChg>
      <pc:sldChg chg="addSp modSp add modAnim">
        <pc:chgData name="Bart Bozon" userId="26c7e87d-a4c1-46b5-bd66-bae5a56eb03c" providerId="ADAL" clId="{1FB872B3-2F8A-440E-80A1-A1EA4A2A198A}" dt="2025-03-28T09:09:23.288" v="1002"/>
        <pc:sldMkLst>
          <pc:docMk/>
          <pc:sldMk cId="2809122578" sldId="419"/>
        </pc:sldMkLst>
        <pc:picChg chg="add mod">
          <ac:chgData name="Bart Bozon" userId="26c7e87d-a4c1-46b5-bd66-bae5a56eb03c" providerId="ADAL" clId="{1FB872B3-2F8A-440E-80A1-A1EA4A2A198A}" dt="2025-03-28T09:09:20.569" v="1001"/>
          <ac:picMkLst>
            <pc:docMk/>
            <pc:sldMk cId="2809122578" sldId="419"/>
            <ac:picMk id="2" creationId="{8C10C13C-1430-9BF7-076A-D1494D6703B9}"/>
          </ac:picMkLst>
        </pc:picChg>
      </pc:sldChg>
      <pc:sldChg chg="addSp modSp new mod modTransition modAnim">
        <pc:chgData name="Bart Bozon" userId="26c7e87d-a4c1-46b5-bd66-bae5a56eb03c" providerId="ADAL" clId="{1FB872B3-2F8A-440E-80A1-A1EA4A2A198A}" dt="2025-03-28T09:19:32.672" v="1066"/>
        <pc:sldMkLst>
          <pc:docMk/>
          <pc:sldMk cId="2050445708" sldId="420"/>
        </pc:sldMkLst>
        <pc:picChg chg="add mod">
          <ac:chgData name="Bart Bozon" userId="26c7e87d-a4c1-46b5-bd66-bae5a56eb03c" providerId="ADAL" clId="{1FB872B3-2F8A-440E-80A1-A1EA4A2A198A}" dt="2025-03-28T09:13:17.918" v="1029" actId="1076"/>
          <ac:picMkLst>
            <pc:docMk/>
            <pc:sldMk cId="2050445708" sldId="420"/>
            <ac:picMk id="2" creationId="{BC270095-D49B-4790-27BA-283602758032}"/>
          </ac:picMkLst>
        </pc:picChg>
      </pc:sldChg>
      <pc:sldChg chg="addSp modSp add mod">
        <pc:chgData name="Bart Bozon" userId="26c7e87d-a4c1-46b5-bd66-bae5a56eb03c" providerId="ADAL" clId="{1FB872B3-2F8A-440E-80A1-A1EA4A2A198A}" dt="2025-03-28T09:22:11.891" v="1103" actId="1076"/>
        <pc:sldMkLst>
          <pc:docMk/>
          <pc:sldMk cId="1946113771" sldId="421"/>
        </pc:sldMkLst>
        <pc:picChg chg="add mod">
          <ac:chgData name="Bart Bozon" userId="26c7e87d-a4c1-46b5-bd66-bae5a56eb03c" providerId="ADAL" clId="{1FB872B3-2F8A-440E-80A1-A1EA4A2A198A}" dt="2025-03-28T09:22:11.891" v="1103" actId="1076"/>
          <ac:picMkLst>
            <pc:docMk/>
            <pc:sldMk cId="1946113771" sldId="421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9E2B0-C612-43D7-B17B-2BE71A79378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5A4FC-018C-4A1B-A893-50F8920767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9088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227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A3B9-BDE3-CA9C-8592-4F68A0D8B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C0713A04-6931-244B-21A8-D7336ED75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4E998F76-F579-DE64-99C9-EF0A26B09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AA55F29-DC2B-5012-BDA9-AA3E0BAA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40608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0524-49BA-F925-1431-617D21F8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10FA0D89-72F5-2600-EAAA-0503944918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7AE7D4C7-1120-2C33-CCBA-17FBB72A31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FE2D626-6C4F-1A06-9DA3-A7DE25FABA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06441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37041-4589-5107-0A5A-7943A58B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96574481-780C-CF3B-9187-CF409B7B56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B86C60A5-08F7-0FF1-2D40-5871026BA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22B3726-19FB-294C-0598-EB177CC57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4133452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8599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4665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5453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2C4A40-F26D-4F3D-8AA9-4C1923EC0D0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58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0507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FEF79F-CE9B-4963-95B8-AF5034B6E27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275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109488-E811-448A-9A54-C954BEC8AA5A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26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4E5518-CA7C-4742-8BB1-3AD296C678A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129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5A4FC-018C-4A1B-A893-50F8920767D4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349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A44FF4-BC21-4C8A-8944-7257028EA95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675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C528C-3B5D-4939-82A0-0A912A3EDC5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101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67706-F1A7-4E7A-82F4-AF8EB0681E5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65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EC00D-CAE7-F812-6AD0-3EA84A57A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9BD8A80-E96B-9538-3F85-E695C8143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B33D30-F1FF-9768-DE00-412A071A4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D78816-697E-ACDF-9F1F-D86ED1181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67706-F1A7-4E7A-82F4-AF8EB0681E5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8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38C1-8AFD-B607-A306-3F8D94ED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A4BD8736-8792-D996-DF7E-5DBD5AD957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1C59610-86D5-F0E9-E1CB-DF23F913AC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B89FEF3-90EE-C4C6-D0BB-69AA573DE9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36275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BB88-2F57-88C9-6448-993D9F679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0F58809-157D-8689-4CA3-870554527D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E1CC226-DBBF-0A06-C5A8-1737AE0B4E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CD0E0532-5FB0-2195-DFA0-27856F9B7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85163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832A-734E-E43B-EEDF-83B8FB4E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8E571B0-2E74-DC0B-2E35-616D8DABD7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D8578BF-DB42-A000-9F53-2373EC1578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92FDA0D3-2441-B045-8EBE-771C1935F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5215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C99-3CCB-706F-94D2-3391BE11F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A6C07-3C47-6682-6367-B0B4DA007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F0D40-B04F-38FC-49C6-F6521BF2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7C5FE-4B05-35D2-F5D0-0A7AE595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E70CF-FABE-793B-3834-C12FB3AE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401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472C-C563-E8DE-730F-E8211592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65FCF-2E07-AF19-0583-1DD28E7F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DB087-FDC4-B2A7-3828-030456FA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48B25-EBB1-5258-F975-40BFABFE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5EC4-C3AA-C449-513F-090455AF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182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B718A-6AE4-1B0F-98EE-5F5375EC4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9D074-2179-8D91-0C91-53DD8634B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59B89-1CA5-1BCC-3BD3-A01CB166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10224-9180-385A-708E-BD4469EB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14758-6F46-8F49-43AC-F0C4B569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841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001" y="72001"/>
            <a:ext cx="109643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382944" cy="562074"/>
          </a:xfrm>
        </p:spPr>
        <p:txBody>
          <a:bodyPr>
            <a:noAutofit/>
          </a:bodyPr>
          <a:lstStyle>
            <a:lvl1pPr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lang="nl-NL" sz="2800" i="0" kern="1200" baseline="0" dirty="0">
                <a:solidFill>
                  <a:srgbClr val="0033CC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1837995" cy="268139"/>
          </a:xfrm>
        </p:spPr>
        <p:txBody>
          <a:bodyPr/>
          <a:lstStyle/>
          <a:p>
            <a:r>
              <a:rPr lang="nl-NL">
                <a:solidFill>
                  <a:prstClr val="black">
                    <a:tint val="75000"/>
                  </a:prstClr>
                </a:solidFill>
              </a:rPr>
              <a:t>8-3-2016</a:t>
            </a:r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43606" y="6453337"/>
            <a:ext cx="7968885" cy="268139"/>
          </a:xfrm>
        </p:spPr>
        <p:txBody>
          <a:bodyPr/>
          <a:lstStyle/>
          <a:p>
            <a:pPr algn="l"/>
            <a:r>
              <a:rPr lang="nl-NL">
                <a:solidFill>
                  <a:prstClr val="black">
                    <a:tint val="75000"/>
                  </a:prstClr>
                </a:solidFill>
              </a:rPr>
              <a:t>College Beeldherkenning 2016, 5-1 Tracking, detectie en herkenning</a:t>
            </a:r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08501" y="6453337"/>
            <a:ext cx="973899" cy="268139"/>
          </a:xfrm>
        </p:spPr>
        <p:txBody>
          <a:bodyPr/>
          <a:lstStyle/>
          <a:p>
            <a:fld id="{A4A70600-E180-4186-846C-B151FA55B077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1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4B0-2C31-56BF-3760-4F2AA345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EFB9-D72F-F466-7406-B3A7FC42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2452-4BE5-ED29-C97A-B442E382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1E2A3-6FC7-6234-C8CA-83F9F523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F557C-431F-C5AA-A550-FF291138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160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C142-C72D-EEA8-A441-EB14DAB3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7C34D-32F0-EC39-6BB6-A0BC65198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20995-289B-04F9-11AE-58069FF3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1CAA2-3B24-21B9-239F-24DD1C71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5ABBA-2E37-4301-A72B-876C9532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697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979E-E5A4-1098-398C-04EF8296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C5C38-A3D9-90C2-5282-174FD48D2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F466-E455-7F66-BBF2-0FD79B8AB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E6B7-52C4-774E-BC86-1392B7FE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762E9-7BD2-ABED-2A38-1248300C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E0A8E-30F7-D66A-1167-23FE9C5D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08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3F6F-4D1D-1C14-0C3B-C26D6609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5A2FA-4F2F-B45A-7016-A6803681B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DEC47-BEDC-B6FC-F1A4-67DA13BF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292F0-F1C2-964C-1BAF-0AF60F817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D2412B-0568-E676-14A2-12E6ECA30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1400A-4292-971F-947E-730689DE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B52096-7494-A76B-EC36-60161FD2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44C33-69A2-9AA7-EBDE-00C326B0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28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A288-7CF4-E087-7742-1FBEC722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8B628-952B-D26E-B85A-95EC29A2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88F8-F523-EAB3-B48A-5613A1AB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D4035-DF64-19B1-11A9-54BD46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75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FF83D-F355-7B64-111D-A713D5C1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DCE3B-E550-842F-0360-B0CBC04C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CAF92-7082-C0CE-81ED-8B077A1D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171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107C-AD92-286D-794B-00A4F79B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7675F-4098-B62D-C76A-033DBCB58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BA567-0D44-21A2-CA51-990BEE019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4507B-94F5-6C14-C2A3-3F8C57EA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FD27C-D142-1B75-15AC-B9042ACB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CE297-F10E-EC66-EFE3-C0FC976B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3752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2245-B086-BC33-2844-1774E465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A045D-0011-3A17-02BB-D0B2097CE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50293-DADA-44FB-638D-0AAB4B4AD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4C287-4F0A-F5DB-540B-BE99B06C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F161A-7338-707C-50A3-24C0DA34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B742-5176-5085-50F6-90915E9C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806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476E7-4C7B-75A5-C6DA-B076B69A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A8AC6-946E-4F25-6ECA-4AD614EE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9A1CC-4BAA-7C86-EDDE-F1C9D4AB5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D41A8-E8BF-4E97-B4E4-909DF10FB62C}" type="datetimeFigureOut">
              <a:rPr lang="nl-NL" smtClean="0"/>
              <a:t>31-3-2025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9102F-FDF1-7FEF-CADE-42FE29F94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BA0A4-8F11-7535-F0C6-14AEC3BBA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210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tosa.io/ev/image-kernel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tags" Target="../tags/tag6.xml"/><Relationship Id="rId16" Type="http://schemas.openxmlformats.org/officeDocument/2006/relationships/image" Target="../media/image48.png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11" Type="http://schemas.openxmlformats.org/officeDocument/2006/relationships/oleObject" Target="../embeddings/oleObject2.bin"/><Relationship Id="rId5" Type="http://schemas.openxmlformats.org/officeDocument/2006/relationships/tags" Target="../tags/tag9.xml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tags" Target="../tags/tag8.xml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s.ubc.ca/~lowe/keypoints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3.png"/><Relationship Id="rId2" Type="http://schemas.openxmlformats.org/officeDocument/2006/relationships/hyperlink" Target="https://debuggercafe.com/template-matching-with-opencv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gif"/><Relationship Id="rId7" Type="http://schemas.openxmlformats.org/officeDocument/2006/relationships/image" Target="../media/image66.png"/><Relationship Id="rId2" Type="http://schemas.openxmlformats.org/officeDocument/2006/relationships/hyperlink" Target="https://medium.com/@tomasz.kacmajor/hough-lines-transform-explained-645feda072a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78D577-6904-594F-0D11-DA42D92ECD27}"/>
              </a:ext>
            </a:extLst>
          </p:cNvPr>
          <p:cNvSpPr txBox="1"/>
          <p:nvPr/>
        </p:nvSpPr>
        <p:spPr>
          <a:xfrm flipH="1">
            <a:off x="2762864" y="1691148"/>
            <a:ext cx="66662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Introduction vision</a:t>
            </a:r>
          </a:p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part  I</a:t>
            </a:r>
            <a:endParaRPr lang="nl-NL" sz="44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2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DD92-B373-FAB2-112C-3AA32F83E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C28B0-A158-4D19-9C7F-D28FE43A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6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220A1-A4DA-C01B-366F-027B10D3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164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E374-86AA-93A7-0E53-3D9D4E93F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7097F-BEB4-96B0-F9F7-1262DA16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5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E02EC-665D-541E-C4BB-DF8C1E5F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797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1E42D-C421-9369-8ACE-663EDAC78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CC8584-C2BE-702E-B7AC-B14F81F2A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5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AF6F0-321F-D0D3-F0DA-6FDA4DFA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2393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2961-81B6-25E7-3E6A-CA0B61D8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86AA-ADC5-CBC9-9D28-71C51CFA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convolution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50429B-B87B-5852-0C53-5CDC55AD42B9}"/>
                  </a:ext>
                </a:extLst>
              </p:cNvPr>
              <p:cNvSpPr txBox="1"/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50429B-B87B-5852-0C53-5CDC55AD4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DAB8F53-9BCE-72BE-30BA-6D66D14E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" y="4235066"/>
            <a:ext cx="5436120" cy="224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8AAC3-7474-F0A0-6620-EFE7727217C5}"/>
                  </a:ext>
                </a:extLst>
              </p:cNvPr>
              <p:cNvSpPr txBox="1"/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8AAC3-7474-F0A0-6620-EFE77272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96BE40B-909D-10C8-9836-D4FE7F4C8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269" y="2857908"/>
            <a:ext cx="5695549" cy="2347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28779-8EC5-6295-594D-3EE6B26119D5}"/>
                  </a:ext>
                </a:extLst>
              </p:cNvPr>
              <p:cNvSpPr txBox="1"/>
              <p:nvPr/>
            </p:nvSpPr>
            <p:spPr>
              <a:xfrm>
                <a:off x="4051420" y="3881649"/>
                <a:ext cx="944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𝑚𝑢𝑙𝑡𝑖𝑝𝑙𝑦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28779-8EC5-6295-594D-3EE6B261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20" y="3881649"/>
                <a:ext cx="944939" cy="276999"/>
              </a:xfrm>
              <a:prstGeom prst="rect">
                <a:avLst/>
              </a:prstGeom>
              <a:blipFill>
                <a:blip r:embed="rId7"/>
                <a:stretch>
                  <a:fillRect l="-9032" t="-2222" r="-9032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EE630B-D46E-015E-F84A-059784CA9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35" y="1485350"/>
            <a:ext cx="5436120" cy="22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1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5D3EA-E614-F5A7-1FA3-4D9CECBA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7BD6-02A0-2837-8B4E-2A2023B4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convolution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8FD83D-621D-1DDE-CED0-9CA88C787C2C}"/>
                  </a:ext>
                </a:extLst>
              </p:cNvPr>
              <p:cNvSpPr txBox="1"/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8FD83D-621D-1DDE-CED0-9CA88C787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FEDB4C2-EEDC-3CC6-F25B-78D55B52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" y="4235066"/>
            <a:ext cx="5436120" cy="224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7F5739-E176-5CBD-169A-D0F62B92C555}"/>
                  </a:ext>
                </a:extLst>
              </p:cNvPr>
              <p:cNvSpPr txBox="1"/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7F5739-E176-5CBD-169A-D0F62B92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8DBAD2-736B-5147-78F5-E2EDA9671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35" y="1595256"/>
            <a:ext cx="5436120" cy="224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1F075-A2C1-9056-2564-CE3D94F0C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856" y="1690688"/>
            <a:ext cx="5786627" cy="2384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331EA-7436-0E22-BB58-C03998D25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394" y="4381908"/>
            <a:ext cx="5695549" cy="2347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592FB-9B73-CA4F-71DF-17DA0D4AF47C}"/>
              </a:ext>
            </a:extLst>
          </p:cNvPr>
          <p:cNvSpPr txBox="1"/>
          <p:nvPr/>
        </p:nvSpPr>
        <p:spPr>
          <a:xfrm>
            <a:off x="9960078" y="4882177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blur....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49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24CAA-FED6-9770-59D6-C8B3B7E4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46B39-95CC-E335-25DF-0FB139351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8" y="33511"/>
            <a:ext cx="5436120" cy="224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3F51F-E1FD-8F89-26DD-70672662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" y="4584204"/>
            <a:ext cx="5436121" cy="2240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FFD1C5-CCF5-4202-E837-E40FFB46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84" y="33511"/>
            <a:ext cx="5624571" cy="2317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F237D4-F5F7-7C2B-A45E-6F4171B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97" y="2308857"/>
            <a:ext cx="5436120" cy="22402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E640A9-DD7D-1709-3227-806516E7B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284" y="2351459"/>
            <a:ext cx="5624571" cy="23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9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F2A3-0EE8-351B-BE72-C4AD3FA4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2D!!!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1727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12664-44AC-39A4-6106-2617610E1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905675"/>
              </p:ext>
            </p:extLst>
          </p:nvPr>
        </p:nvGraphicFramePr>
        <p:xfrm>
          <a:off x="2405622" y="104412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20C0ED-BF4D-A1B0-4684-7408C105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549988"/>
              </p:ext>
            </p:extLst>
          </p:nvPr>
        </p:nvGraphicFramePr>
        <p:xfrm>
          <a:off x="574568" y="106698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B5FF-47C0-4D14-C72A-5C45B9FF0A55}"/>
                  </a:ext>
                </a:extLst>
              </p:cNvPr>
              <p:cNvSpPr txBox="1"/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B5FF-47C0-4D14-C72A-5C45B9FF0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t="-2222" r="-2826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1ADB0-C7EA-3A93-3785-FD6EDFA2C469}"/>
                  </a:ext>
                </a:extLst>
              </p:cNvPr>
              <p:cNvSpPr txBox="1"/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1ADB0-C7EA-3A93-3785-FD6EDFA2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blipFill>
                <a:blip r:embed="rId3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A7DC3BA-C665-31B3-FF8A-D96010DDD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438767"/>
              </p:ext>
            </p:extLst>
          </p:nvPr>
        </p:nvGraphicFramePr>
        <p:xfrm>
          <a:off x="7473544" y="104412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9DBA27A-9A61-DF76-6309-C9CEDC827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09420"/>
              </p:ext>
            </p:extLst>
          </p:nvPr>
        </p:nvGraphicFramePr>
        <p:xfrm>
          <a:off x="2405622" y="3301182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7C8389-EF4D-FB92-399E-23D5A0ED2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71072"/>
              </p:ext>
            </p:extLst>
          </p:nvPr>
        </p:nvGraphicFramePr>
        <p:xfrm>
          <a:off x="574568" y="3324037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3F521D-9C54-89D7-E084-3434016934D4}"/>
                  </a:ext>
                </a:extLst>
              </p:cNvPr>
              <p:cNvSpPr txBox="1"/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3F521D-9C54-89D7-E084-343401693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blipFill>
                <a:blip r:embed="rId4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8D87D9-3214-88CE-22C1-02589196A1E9}"/>
                  </a:ext>
                </a:extLst>
              </p:cNvPr>
              <p:cNvSpPr txBox="1"/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8D87D9-3214-88CE-22C1-02589196A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blipFill>
                <a:blip r:embed="rId5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C80CB11-ECC1-E25A-AEE7-0D03B0BBD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581979"/>
              </p:ext>
            </p:extLst>
          </p:nvPr>
        </p:nvGraphicFramePr>
        <p:xfrm>
          <a:off x="7473544" y="3301180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CF0242-CF20-DCE0-D8BD-D6222589E993}"/>
              </a:ext>
            </a:extLst>
          </p:cNvPr>
          <p:cNvCxnSpPr/>
          <p:nvPr/>
        </p:nvCxnSpPr>
        <p:spPr>
          <a:xfrm>
            <a:off x="574568" y="2261418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FE87D3-862D-3419-7EE3-F7BF03332DA3}"/>
              </a:ext>
            </a:extLst>
          </p:cNvPr>
          <p:cNvCxnSpPr/>
          <p:nvPr/>
        </p:nvCxnSpPr>
        <p:spPr>
          <a:xfrm>
            <a:off x="623745" y="4645741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BFACC15-D11D-9FDB-2938-A8EFF6C11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49570"/>
              </p:ext>
            </p:extLst>
          </p:nvPr>
        </p:nvGraphicFramePr>
        <p:xfrm>
          <a:off x="2356445" y="557119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126DEDF-CEF8-0C16-A352-1A66421AB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21016"/>
              </p:ext>
            </p:extLst>
          </p:nvPr>
        </p:nvGraphicFramePr>
        <p:xfrm>
          <a:off x="525391" y="559405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F6E31E-2A62-510D-0AE0-6569A5D3F9F5}"/>
                  </a:ext>
                </a:extLst>
              </p:cNvPr>
              <p:cNvSpPr txBox="1"/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F6E31E-2A62-510D-0AE0-6569A5D3F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blipFill>
                <a:blip r:embed="rId6"/>
                <a:stretch>
                  <a:fillRect l="-26667" r="-3111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EED04-99C6-90BD-6CAD-29E06F8B684C}"/>
                  </a:ext>
                </a:extLst>
              </p:cNvPr>
              <p:cNvSpPr txBox="1"/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EED04-99C6-90BD-6CAD-29E06F8B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blipFill>
                <a:blip r:embed="rId7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6920CB4-6B1C-8131-5757-78B9DDB52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7041"/>
              </p:ext>
            </p:extLst>
          </p:nvPr>
        </p:nvGraphicFramePr>
        <p:xfrm>
          <a:off x="7424367" y="557119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65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CC49D-A4E2-A203-595F-FB7657D3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BFCBB9-E54A-B8DF-BEEE-D2F2F4C75B97}"/>
              </a:ext>
            </a:extLst>
          </p:cNvPr>
          <p:cNvGraphicFramePr>
            <a:graphicFrameLocks noGrp="1"/>
          </p:cNvGraphicFramePr>
          <p:nvPr/>
        </p:nvGraphicFramePr>
        <p:xfrm>
          <a:off x="2405623" y="178889"/>
          <a:ext cx="307094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3874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D93839-B09C-2D87-A296-CCAC90D6C0F2}"/>
              </a:ext>
            </a:extLst>
          </p:cNvPr>
          <p:cNvGraphicFramePr>
            <a:graphicFrameLocks noGrp="1"/>
          </p:cNvGraphicFramePr>
          <p:nvPr/>
        </p:nvGraphicFramePr>
        <p:xfrm>
          <a:off x="267107" y="395199"/>
          <a:ext cx="1151604" cy="1188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045241-A483-F623-8FF7-B6D947DB524A}"/>
              </a:ext>
            </a:extLst>
          </p:cNvPr>
          <p:cNvGraphicFramePr>
            <a:graphicFrameLocks noGrp="1"/>
          </p:cNvGraphicFramePr>
          <p:nvPr/>
        </p:nvGraphicFramePr>
        <p:xfrm>
          <a:off x="6559752" y="178888"/>
          <a:ext cx="3070944" cy="265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443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4337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D1C069-A2BF-8DDA-B70A-FD65BABD731D}"/>
                  </a:ext>
                </a:extLst>
              </p:cNvPr>
              <p:cNvSpPr txBox="1"/>
              <p:nvPr/>
            </p:nvSpPr>
            <p:spPr>
              <a:xfrm>
                <a:off x="1726172" y="851074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D1C069-A2BF-8DDA-B70A-FD65BABD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172" y="851074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667" t="-2222" r="-3111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C62DEB-FE38-252B-C611-B96433FD49D7}"/>
                  </a:ext>
                </a:extLst>
              </p:cNvPr>
              <p:cNvSpPr txBox="1"/>
              <p:nvPr/>
            </p:nvSpPr>
            <p:spPr>
              <a:xfrm>
                <a:off x="5908354" y="1128073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C62DEB-FE38-252B-C611-B96433FD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54" y="1128073"/>
                <a:ext cx="219611" cy="276999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8C4D98-01B3-1BFA-F135-05AEFC773BE8}"/>
              </a:ext>
            </a:extLst>
          </p:cNvPr>
          <p:cNvGraphicFramePr>
            <a:graphicFrameLocks noGrp="1"/>
          </p:cNvGraphicFramePr>
          <p:nvPr/>
        </p:nvGraphicFramePr>
        <p:xfrm>
          <a:off x="2400705" y="3831585"/>
          <a:ext cx="307094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3874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BA247AC-E908-16BC-2090-A944985913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189" y="4047895"/>
              <a:ext cx="1151604" cy="126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3868">
                      <a:extLst>
                        <a:ext uri="{9D8B030D-6E8A-4147-A177-3AD203B41FA5}">
                          <a16:colId xmlns:a16="http://schemas.microsoft.com/office/drawing/2014/main" val="504309889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2759611042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573025596"/>
                        </a:ext>
                      </a:extLst>
                    </a:gridCol>
                  </a:tblGrid>
                  <a:tr h="3962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058020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1/4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64004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0336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BA247AC-E908-16BC-2090-A944985913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189" y="4047895"/>
              <a:ext cx="1151604" cy="126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3868">
                      <a:extLst>
                        <a:ext uri="{9D8B030D-6E8A-4147-A177-3AD203B41FA5}">
                          <a16:colId xmlns:a16="http://schemas.microsoft.com/office/drawing/2014/main" val="504309889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2759611042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573025596"/>
                        </a:ext>
                      </a:extLst>
                    </a:gridCol>
                  </a:tblGrid>
                  <a:tr h="43491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75" t="-2817" r="-204762" b="-195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175" t="-2817" r="-4762" b="-195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058020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1/4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640044"/>
                      </a:ext>
                    </a:extLst>
                  </a:tr>
                  <a:tr h="43491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75" t="-195775" r="-204762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175" t="-195775" r="-4762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33612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C76480-1EEE-5882-C543-1619CEE0E91D}"/>
              </a:ext>
            </a:extLst>
          </p:cNvPr>
          <p:cNvGraphicFramePr>
            <a:graphicFrameLocks noGrp="1"/>
          </p:cNvGraphicFramePr>
          <p:nvPr/>
        </p:nvGraphicFramePr>
        <p:xfrm>
          <a:off x="6554834" y="3831584"/>
          <a:ext cx="3070944" cy="265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443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4337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043D78-B192-CB2A-6356-78F37B6AD926}"/>
                  </a:ext>
                </a:extLst>
              </p:cNvPr>
              <p:cNvSpPr txBox="1"/>
              <p:nvPr/>
            </p:nvSpPr>
            <p:spPr>
              <a:xfrm>
                <a:off x="1721254" y="4503770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043D78-B192-CB2A-6356-78F37B6AD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54" y="4503770"/>
                <a:ext cx="275717" cy="276999"/>
              </a:xfrm>
              <a:prstGeom prst="rect">
                <a:avLst/>
              </a:prstGeom>
              <a:blipFill>
                <a:blip r:embed="rId5"/>
                <a:stretch>
                  <a:fillRect l="-26087" t="-2222" r="-2826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39BD-75D2-D8E9-7C9B-AB91FC076E6F}"/>
                  </a:ext>
                </a:extLst>
              </p:cNvPr>
              <p:cNvSpPr txBox="1"/>
              <p:nvPr/>
            </p:nvSpPr>
            <p:spPr>
              <a:xfrm>
                <a:off x="5903436" y="478076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39BD-75D2-D8E9-7C9B-AB91FC07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36" y="4780769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8FBB50-E4A9-7531-E900-AD34150EA60F}"/>
              </a:ext>
            </a:extLst>
          </p:cNvPr>
          <p:cNvCxnSpPr/>
          <p:nvPr/>
        </p:nvCxnSpPr>
        <p:spPr>
          <a:xfrm>
            <a:off x="422787" y="3244645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52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5E4D9-20F1-78FF-7236-963F8645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474"/>
            <a:ext cx="12192000" cy="5087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A268B-DAB0-36CE-9C1A-A5C732C0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08" y="0"/>
            <a:ext cx="2676183" cy="1582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47E94-BB8A-2060-E19F-1025853CCF87}"/>
              </a:ext>
            </a:extLst>
          </p:cNvPr>
          <p:cNvSpPr txBox="1"/>
          <p:nvPr/>
        </p:nvSpPr>
        <p:spPr>
          <a:xfrm>
            <a:off x="8170607" y="606335"/>
            <a:ext cx="3854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https://setosa.io/ev/image-kernels/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645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56EE-2168-E155-5F29-C664FFFE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60CF-64DA-3472-C161-0EE60D08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ABF9-84C5-3D95-F54C-07591F35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  <a:p>
            <a:pPr lvl="1"/>
            <a:r>
              <a:rPr lang="en-US" dirty="0"/>
              <a:t>Theory</a:t>
            </a:r>
          </a:p>
          <a:p>
            <a:pPr lvl="2"/>
            <a:r>
              <a:rPr lang="en-US" dirty="0"/>
              <a:t>1D </a:t>
            </a:r>
          </a:p>
          <a:p>
            <a:pPr lvl="2"/>
            <a:r>
              <a:rPr lang="en-US" dirty="0"/>
              <a:t>signal -&gt; frequency</a:t>
            </a:r>
          </a:p>
          <a:p>
            <a:pPr lvl="2"/>
            <a:r>
              <a:rPr lang="en-US" dirty="0"/>
              <a:t>2D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canny edge / optical flow/ shift / </a:t>
            </a:r>
            <a:r>
              <a:rPr lang="en-US" dirty="0" err="1"/>
              <a:t>cnn</a:t>
            </a:r>
            <a:r>
              <a:rPr lang="en-US" dirty="0"/>
              <a:t> / template matching*</a:t>
            </a:r>
          </a:p>
          <a:p>
            <a:r>
              <a:rPr lang="en-US" dirty="0"/>
              <a:t>...</a:t>
            </a:r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107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210CFF-2263-81C4-3B18-C410F154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Canny Edge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36293-E833-082F-7D00-2D3D4086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" y="1993491"/>
            <a:ext cx="10791798" cy="42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9172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C692-47D5-A19C-DD2D-CF07AC495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DA91554E-2141-D6CD-D67B-FD80E3EAF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4" y="1445342"/>
            <a:ext cx="9073516" cy="432048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C54FD18-7CD3-5644-89B1-2A8B320C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Optical Flow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7935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A8C5-7297-5CF7-71FC-713988DCC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51125F-5998-B195-8F11-534A4F05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- SIFT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CB588-47BD-0310-6E3B-ABD4B4E5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79" y="1309022"/>
            <a:ext cx="9458657" cy="519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43FF1-9CA2-BCA8-DF84-4553CDC207F0}"/>
              </a:ext>
            </a:extLst>
          </p:cNvPr>
          <p:cNvSpPr txBox="1"/>
          <p:nvPr/>
        </p:nvSpPr>
        <p:spPr>
          <a:xfrm>
            <a:off x="4090219" y="6488668"/>
            <a:ext cx="114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keypoints</a:t>
            </a:r>
            <a:endParaRPr lang="nl-NL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0A574-B861-0591-05E4-8B2B77F0937D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4041058" y="5928852"/>
            <a:ext cx="619863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01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3AC17-4025-0AE9-9EB8-0ADB01E1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3893B9-3C4C-C3D4-3F87-37B5246B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CNN (Yolo)</a:t>
            </a:r>
            <a:endParaRPr lang="nl-NL" dirty="0"/>
          </a:p>
        </p:txBody>
      </p:sp>
      <p:pic>
        <p:nvPicPr>
          <p:cNvPr id="2" name="2025-03-28 09-45-20">
            <a:hlinkClick r:id="" action="ppaction://media"/>
            <a:extLst>
              <a:ext uri="{FF2B5EF4-FFF2-40B4-BE49-F238E27FC236}">
                <a16:creationId xmlns:a16="http://schemas.microsoft.com/office/drawing/2014/main" id="{96048196-9BA2-DC67-C676-DF1265F99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888" y="1957552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5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715" y="369680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SIFT &amp; Optical Flow</a:t>
            </a:r>
            <a:br>
              <a:rPr lang="nl-NL" dirty="0"/>
            </a:br>
            <a:r>
              <a:rPr lang="nl-NL" dirty="0"/>
              <a:t>-&gt; Op zoek naar patches die matchen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15" y="2448345"/>
            <a:ext cx="808715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73FC-96BC-9632-3FDE-164B9A445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09" y="2267703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0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3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Low-texture region</a:t>
            </a: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 flipH="1">
            <a:off x="4511675" y="27320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4327525" y="2655889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583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Edge</a:t>
            </a:r>
          </a:p>
        </p:txBody>
      </p:sp>
      <p:pic>
        <p:nvPicPr>
          <p:cNvPr id="31748" name="Picture 3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4"/>
          <p:cNvSpPr>
            <a:spLocks noChangeShapeType="1"/>
          </p:cNvSpPr>
          <p:nvPr/>
        </p:nvSpPr>
        <p:spPr bwMode="auto">
          <a:xfrm flipH="1">
            <a:off x="7880350" y="21113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7664450" y="2057401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28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1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High-texture region</a:t>
            </a:r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 flipH="1">
            <a:off x="7612063" y="3908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7439025" y="3843339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577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 idx="4294967295"/>
          </p:nvPr>
        </p:nvSpPr>
        <p:spPr>
          <a:xfrm>
            <a:off x="186813" y="-48821"/>
            <a:ext cx="10515600" cy="1325563"/>
          </a:xfrm>
        </p:spPr>
        <p:txBody>
          <a:bodyPr/>
          <a:lstStyle/>
          <a:p>
            <a:r>
              <a:rPr lang="en-US" dirty="0"/>
              <a:t>Hybrid Image</a:t>
            </a:r>
          </a:p>
        </p:txBody>
      </p:sp>
      <p:pic>
        <p:nvPicPr>
          <p:cNvPr id="32772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5738569" y="2911680"/>
            <a:ext cx="357431" cy="39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31924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6DF4-740D-154E-F34B-EC0F98C01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B46FE5AE-AE6B-AF85-CE9B-D57C4BA3A0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813" y="-48821"/>
            <a:ext cx="10515600" cy="1325563"/>
          </a:xfrm>
        </p:spPr>
        <p:txBody>
          <a:bodyPr/>
          <a:lstStyle/>
          <a:p>
            <a:r>
              <a:rPr lang="en-US" dirty="0"/>
              <a:t>Hybrid Image</a:t>
            </a:r>
          </a:p>
        </p:txBody>
      </p:sp>
      <p:pic>
        <p:nvPicPr>
          <p:cNvPr id="32772" name="Picture 2" descr="C:\Users\Hoiem\Documents\Classes\Computational Photography - Fall 2010\projects\hybrid\teaser.jpg">
            <a:extLst>
              <a:ext uri="{FF2B5EF4-FFF2-40B4-BE49-F238E27FC236}">
                <a16:creationId xmlns:a16="http://schemas.microsoft.com/office/drawing/2014/main" id="{EAB50417-3644-9377-BCC0-F31C5E479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3930444" y="365124"/>
            <a:ext cx="5823156" cy="638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0466-3CAB-6192-0198-D5943EF05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pic>
        <p:nvPicPr>
          <p:cNvPr id="1026" name="Picture 2" descr="Convolution in one dimension for neural networks">
            <a:extLst>
              <a:ext uri="{FF2B5EF4-FFF2-40B4-BE49-F238E27FC236}">
                <a16:creationId xmlns:a16="http://schemas.microsoft.com/office/drawing/2014/main" id="{542D0131-4FAA-9218-C122-E29DA232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7" y="2005902"/>
            <a:ext cx="7241513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A629D-2023-54B1-882E-A3F9327D517F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692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1" t="13086" r="32829" b="31296"/>
          <a:stretch>
            <a:fillRect/>
          </a:stretch>
        </p:blipFill>
        <p:spPr bwMode="auto">
          <a:xfrm>
            <a:off x="1798637" y="1238977"/>
            <a:ext cx="85947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4174306" y="666023"/>
            <a:ext cx="3590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High frequency </a:t>
            </a:r>
            <a:r>
              <a:rPr lang="en-US" dirty="0">
                <a:sym typeface="Wingdings" pitchFamily="2" charset="2"/>
              </a:rPr>
              <a:t> Low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44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D56E9D53-4CF6-1E4F-9234-2D25E561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9" y="2615381"/>
            <a:ext cx="386735" cy="5801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035BF5-3325-4A3A-63AB-364DC9E98B45}"/>
              </a:ext>
            </a:extLst>
          </p:cNvPr>
          <p:cNvSpPr txBox="1">
            <a:spLocks/>
          </p:cNvSpPr>
          <p:nvPr/>
        </p:nvSpPr>
        <p:spPr>
          <a:xfrm>
            <a:off x="186813" y="-48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Hybrid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8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2451-9DD2-CA05-9B90-D15C7B4C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7A139901-2BDB-271D-0572-FE0FE898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55" y="235975"/>
            <a:ext cx="4257368" cy="6386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D2F19-6B94-6CCA-1A62-D2B54BCD5AAF}"/>
              </a:ext>
            </a:extLst>
          </p:cNvPr>
          <p:cNvSpPr txBox="1">
            <a:spLocks/>
          </p:cNvSpPr>
          <p:nvPr/>
        </p:nvSpPr>
        <p:spPr>
          <a:xfrm>
            <a:off x="186813" y="-48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Hybrid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5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CA836-75D0-7B37-1E54-C84E4BD0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7FE638DD-FE46-11A0-5EEB-F8DFDB808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397720"/>
              </p:ext>
            </p:extLst>
          </p:nvPr>
        </p:nvGraphicFramePr>
        <p:xfrm>
          <a:off x="344130" y="105569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133333" imgH="2905531" progId="MSPhotoEd.3">
                  <p:embed/>
                </p:oleObj>
              </mc:Choice>
              <mc:Fallback>
                <p:oleObj name="Photo Editor Photo" r:id="rId4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7FE638DD-FE46-11A0-5EEB-F8DFDB8081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0" y="105569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7EFA3437-A84D-5E68-563C-579AE91360F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3" y="250348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B886AD68-9D9C-83C0-4619-6D57BB21B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80" y="2125662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1342954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2E645-A95F-61EA-6102-528F66A4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CAA4C-ADE0-7EBA-A9B8-849F4A50D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DDA938BC-C225-83F0-7293-A499CA858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264359"/>
              </p:ext>
            </p:extLst>
          </p:nvPr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DDA938BC-C225-83F0-7293-A499CA8587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17A36BC0-DE3E-EDA6-9B78-FA3F671152E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1A8AC2E2-8C65-F7B0-643A-3A768F3B4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288148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1898C-D347-C418-636E-3E987160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42839-40CA-92E4-DDC8-527E3F89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5D4798EA-D32C-3F13-3C83-59C12C56CC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5D4798EA-D32C-3F13-3C83-59C12C56CC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D30E2912-E98A-E7DA-C7E0-B6D6BEE622A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89C9C92B-8362-8357-7E6B-A6CD0B898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E4F20-65E7-F9F1-1EBB-850E06869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43" y="1463029"/>
            <a:ext cx="10460757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6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F3C2-20AC-F748-6483-E8BB5F16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8BB67-BFE5-ABD7-2541-E7C7DEBD1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3F6CD0BD-BE0D-5758-6B1B-9BC5E07F76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3F6CD0BD-BE0D-5758-6B1B-9BC5E07F76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0FD4CA93-E1FE-F4AD-ADCD-6D37455878C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63C3051A-602B-F055-C6C9-DC83AFEFB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44C43-F435-3528-C5CA-925DCFD43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43" y="1463029"/>
            <a:ext cx="10460757" cy="53949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10C13C-1430-9BF7-076A-D1494D6703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2709" y="2267703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2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0259-891B-568D-3AE8-DEE6652C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5B74B8B8-4017-0BC3-40D5-F11583C525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0" y="105569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8" imgW="4133333" imgH="2905531" progId="MSPhotoEd.3">
                  <p:embed/>
                </p:oleObj>
              </mc:Choice>
              <mc:Fallback>
                <p:oleObj name="Photo Editor Photo" r:id="rId8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5B74B8B8-4017-0BC3-40D5-F11583C525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0" y="105569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8CE32B70-01BE-5316-3E7A-2FF1F2AFEE3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3" y="250348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A72DB3A2-16E8-76D8-203E-3B1BEDA13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80" y="2125662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0005BB34-3777-44F5-3880-00CCE8193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923929"/>
              </p:ext>
            </p:extLst>
          </p:nvPr>
        </p:nvGraphicFramePr>
        <p:xfrm>
          <a:off x="4055807" y="1784350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1" imgW="6001588" imgH="2629267" progId="MSPhotoEd.3">
                  <p:embed/>
                </p:oleObj>
              </mc:Choice>
              <mc:Fallback>
                <p:oleObj name="Photo Editor Photo" r:id="rId11" imgW="6001588" imgH="2629267" progId="MSPhotoEd.3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0005BB34-3777-44F5-3880-00CCE8193E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5807" y="1784350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15">
            <a:extLst>
              <a:ext uri="{FF2B5EF4-FFF2-40B4-BE49-F238E27FC236}">
                <a16:creationId xmlns:a16="http://schemas.microsoft.com/office/drawing/2014/main" id="{5EAD0A30-5DD4-F423-00E6-1731990E9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956" y="3040062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derivative of Gaussian</a:t>
            </a:r>
          </a:p>
        </p:txBody>
      </p:sp>
      <p:pic>
        <p:nvPicPr>
          <p:cNvPr id="4" name="Picture 16" descr="Edittex">
            <a:extLst>
              <a:ext uri="{FF2B5EF4-FFF2-40B4-BE49-F238E27FC236}">
                <a16:creationId xmlns:a16="http://schemas.microsoft.com/office/drawing/2014/main" id="{7EBF6164-55CC-F1B0-201C-11EC366104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44" y="3475037"/>
            <a:ext cx="11874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310EAC2B-9755-331F-6BF9-FDC1FB01DE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63540" y="2704305"/>
          <a:ext cx="2600325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4" imgW="2600000" imgH="2638095" progId="MSPhotoEd.3">
                  <p:embed/>
                </p:oleObj>
              </mc:Choice>
              <mc:Fallback>
                <p:oleObj name="Photo Editor Photo" r:id="rId14" imgW="2600000" imgH="2638095" progId="MSPhotoEd.3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310EAC2B-9755-331F-6BF9-FDC1FB01DE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3540" y="2704305"/>
                        <a:ext cx="2600325" cy="263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 descr="Edittex">
            <a:extLst>
              <a:ext uri="{FF2B5EF4-FFF2-40B4-BE49-F238E27FC236}">
                <a16:creationId xmlns:a16="http://schemas.microsoft.com/office/drawing/2014/main" id="{F7AD1537-0617-5B8F-A7E0-38F092711D2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703" y="4215605"/>
            <a:ext cx="12112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E31E7557-60C4-FF8F-32D1-A8AA843A2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915" y="2309018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Laplacian of Gaussian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743DA6F1-6083-D5E6-F1BD-EBF2D3EB9604}"/>
              </a:ext>
            </a:extLst>
          </p:cNvPr>
          <p:cNvGrpSpPr>
            <a:grpSpLocks/>
          </p:cNvGrpSpPr>
          <p:nvPr/>
        </p:nvGrpSpPr>
        <p:grpSpPr bwMode="auto">
          <a:xfrm>
            <a:off x="1795848" y="5342730"/>
            <a:ext cx="4034681" cy="1246238"/>
            <a:chOff x="432" y="3120"/>
            <a:chExt cx="4896" cy="768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E7B5820-EFE4-09E3-DF20-E1920192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120"/>
              <a:ext cx="489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/>
                <a:t>      is the </a:t>
              </a:r>
              <a:r>
                <a:rPr lang="en-US" sz="2000" b="1"/>
                <a:t>Laplacian</a:t>
              </a:r>
              <a:r>
                <a:rPr lang="en-US" sz="2000"/>
                <a:t> operator:</a:t>
              </a:r>
            </a:p>
          </p:txBody>
        </p:sp>
        <p:pic>
          <p:nvPicPr>
            <p:cNvPr id="11" name="Picture 8" descr="Edittex">
              <a:extLst>
                <a:ext uri="{FF2B5EF4-FFF2-40B4-BE49-F238E27FC236}">
                  <a16:creationId xmlns:a16="http://schemas.microsoft.com/office/drawing/2014/main" id="{ACB3EFAF-7C0C-11C9-48E0-F398431863C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120"/>
              <a:ext cx="24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 descr="Edittex">
              <a:extLst>
                <a:ext uri="{FF2B5EF4-FFF2-40B4-BE49-F238E27FC236}">
                  <a16:creationId xmlns:a16="http://schemas.microsoft.com/office/drawing/2014/main" id="{B174E511-AC44-8188-D20C-2DE6F9F9FBD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" y="3407"/>
              <a:ext cx="2585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982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220AB-FC44-E24E-23BC-127AB55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CFE17513-08F6-140B-0F71-96484E6A6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275932"/>
              </p:ext>
            </p:extLst>
          </p:nvPr>
        </p:nvGraphicFramePr>
        <p:xfrm>
          <a:off x="337062" y="531376"/>
          <a:ext cx="1927937" cy="195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2600000" imgH="2638095" progId="MSPhotoEd.3">
                  <p:embed/>
                </p:oleObj>
              </mc:Choice>
              <mc:Fallback>
                <p:oleObj name="Photo Editor Photo" r:id="rId4" imgW="2600000" imgH="2638095" progId="MSPhotoEd.3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CFE17513-08F6-140B-0F71-96484E6A61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62" y="531376"/>
                        <a:ext cx="1927937" cy="1956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 descr="Edittex">
            <a:extLst>
              <a:ext uri="{FF2B5EF4-FFF2-40B4-BE49-F238E27FC236}">
                <a16:creationId xmlns:a16="http://schemas.microsoft.com/office/drawing/2014/main" id="{55786774-899F-CBFC-5426-942A4208575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68" y="1220543"/>
            <a:ext cx="12112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1CDD0F79-96AA-FEAF-A592-04F425556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37" y="136089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Laplacian of Gaussian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BA9B05-21E4-BA58-C16B-8745EACED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639" y="194834"/>
            <a:ext cx="3210373" cy="2629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4378B-AF7B-A938-6CEA-1BE8B9D3B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881" y="3541843"/>
            <a:ext cx="10872238" cy="30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8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270095-D49B-4790-27BA-28360275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09" y="1382799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5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E690A-E6E8-7EF5-99E9-9C7A45717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volution showing kernel being reproduced by several delta functions">
            <a:extLst>
              <a:ext uri="{FF2B5EF4-FFF2-40B4-BE49-F238E27FC236}">
                <a16:creationId xmlns:a16="http://schemas.microsoft.com/office/drawing/2014/main" id="{874CA55C-C726-2FE3-0610-1F7BAE85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6" y="2005901"/>
            <a:ext cx="7241513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BECBC-FA5A-101B-03DF-9D143EE9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0CE9D-3349-9427-EFF5-342FAF4A9CD8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464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(1)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980728"/>
            <a:ext cx="5676900" cy="35179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567608" y="42210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33CC"/>
                </a:solidFill>
              </a:rPr>
              <a:t>Voor alle pixels rondom het keypoint worden de grootte en richting van het intensiteitsverloop berekend: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4869160"/>
            <a:ext cx="66008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60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(2)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052736"/>
            <a:ext cx="5372100" cy="35179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423592" y="4726885"/>
            <a:ext cx="6480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</a:rPr>
              <a:t>Richtingen (</a:t>
            </a:r>
            <a:r>
              <a:rPr lang="el-GR" dirty="0">
                <a:solidFill>
                  <a:srgbClr val="0033CC"/>
                </a:solidFill>
                <a:latin typeface="Arial"/>
                <a:cs typeface="Arial"/>
              </a:rPr>
              <a:t>θ</a:t>
            </a:r>
            <a:r>
              <a:rPr lang="en-GB" dirty="0">
                <a:solidFill>
                  <a:srgbClr val="0033CC"/>
                </a:solidFill>
                <a:latin typeface="Arial"/>
                <a:cs typeface="Arial"/>
              </a:rPr>
              <a:t>)</a:t>
            </a:r>
            <a:r>
              <a:rPr lang="nl-NL" dirty="0">
                <a:solidFill>
                  <a:srgbClr val="0033CC"/>
                </a:solidFill>
              </a:rPr>
              <a:t> worden opgedeeld in 36 histogram </a:t>
            </a:r>
            <a:r>
              <a:rPr lang="nl-NL" dirty="0" err="1">
                <a:solidFill>
                  <a:srgbClr val="0033CC"/>
                </a:solidFill>
              </a:rPr>
              <a:t>bin’s</a:t>
            </a:r>
            <a:r>
              <a:rPr lang="nl-NL" dirty="0">
                <a:solidFill>
                  <a:srgbClr val="0033CC"/>
                </a:solidFill>
              </a:rPr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</a:rPr>
              <a:t>0 – 9</a:t>
            </a:r>
            <a:r>
              <a:rPr lang="nl-NL" dirty="0">
                <a:solidFill>
                  <a:srgbClr val="0033CC"/>
                </a:solidFill>
                <a:latin typeface="Arial"/>
                <a:cs typeface="Arial"/>
              </a:rPr>
              <a:t>°, 10 – 19°, etc.;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  <a:latin typeface="Arial"/>
                <a:cs typeface="Arial"/>
              </a:rPr>
              <a:t>Aan de bin wordt een waarde toegevoegd overeenkomend met de grootte (m) van het intensiteitsverloop;</a:t>
            </a:r>
            <a:endParaRPr lang="nl-NL" dirty="0">
              <a:solidFill>
                <a:srgbClr val="0033CC"/>
              </a:solidFill>
            </a:endParaRPr>
          </a:p>
          <a:p>
            <a:endParaRPr lang="nl-NL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(3) </a:t>
            </a:r>
            <a:r>
              <a:rPr lang="nl-NL" dirty="0"/>
              <a:t>Resultaat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" y="1809750"/>
            <a:ext cx="7191375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15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itle 1"/>
          <p:cNvSpPr>
            <a:spLocks noGrp="1"/>
          </p:cNvSpPr>
          <p:nvPr>
            <p:ph type="title" idx="4294967295"/>
          </p:nvPr>
        </p:nvSpPr>
        <p:spPr>
          <a:xfrm>
            <a:off x="487188" y="320273"/>
            <a:ext cx="6148385" cy="5619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(4)</a:t>
            </a:r>
          </a:p>
        </p:txBody>
      </p:sp>
      <p:grpSp>
        <p:nvGrpSpPr>
          <p:cNvPr id="226353" name="Group 6"/>
          <p:cNvGrpSpPr>
            <a:grpSpLocks/>
          </p:cNvGrpSpPr>
          <p:nvPr/>
        </p:nvGrpSpPr>
        <p:grpSpPr bwMode="auto">
          <a:xfrm>
            <a:off x="2351585" y="1938322"/>
            <a:ext cx="4665499" cy="1932928"/>
            <a:chOff x="1056" y="2544"/>
            <a:chExt cx="4108" cy="1656"/>
          </a:xfrm>
        </p:grpSpPr>
        <p:pic>
          <p:nvPicPr>
            <p:cNvPr id="226355" name="Picture 7" descr="descri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557" b="8105"/>
            <a:stretch>
              <a:fillRect/>
            </a:stretch>
          </p:blipFill>
          <p:spPr bwMode="auto">
            <a:xfrm>
              <a:off x="1056" y="2544"/>
              <a:ext cx="1505" cy="1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6356" name="Group 8"/>
            <p:cNvGrpSpPr>
              <a:grpSpLocks/>
            </p:cNvGrpSpPr>
            <p:nvPr/>
          </p:nvGrpSpPr>
          <p:grpSpPr bwMode="auto">
            <a:xfrm>
              <a:off x="2725" y="2802"/>
              <a:ext cx="2439" cy="1398"/>
              <a:chOff x="2725" y="2802"/>
              <a:chExt cx="2439" cy="1398"/>
            </a:xfrm>
          </p:grpSpPr>
          <p:grpSp>
            <p:nvGrpSpPr>
              <p:cNvPr id="226357" name="Group 9"/>
              <p:cNvGrpSpPr>
                <a:grpSpLocks/>
              </p:cNvGrpSpPr>
              <p:nvPr/>
            </p:nvGrpSpPr>
            <p:grpSpPr bwMode="auto">
              <a:xfrm>
                <a:off x="3456" y="2802"/>
                <a:ext cx="1708" cy="1398"/>
                <a:chOff x="4080" y="3573"/>
                <a:chExt cx="1083" cy="699"/>
              </a:xfrm>
            </p:grpSpPr>
            <p:sp>
              <p:nvSpPr>
                <p:cNvPr id="226359" name="Freeform 10"/>
                <p:cNvSpPr>
                  <a:spLocks/>
                </p:cNvSpPr>
                <p:nvPr/>
              </p:nvSpPr>
              <p:spPr bwMode="auto">
                <a:xfrm>
                  <a:off x="4129" y="3573"/>
                  <a:ext cx="958" cy="11"/>
                </a:xfrm>
                <a:custGeom>
                  <a:avLst/>
                  <a:gdLst>
                    <a:gd name="T0" fmla="*/ 12 w 8621"/>
                    <a:gd name="T1" fmla="*/ 0 h 101"/>
                    <a:gd name="T2" fmla="*/ 12 w 8621"/>
                    <a:gd name="T3" fmla="*/ 0 h 101"/>
                    <a:gd name="T4" fmla="*/ 0 w 8621"/>
                    <a:gd name="T5" fmla="*/ 0 h 101"/>
                    <a:gd name="T6" fmla="*/ 0 w 8621"/>
                    <a:gd name="T7" fmla="*/ 0 h 101"/>
                    <a:gd name="T8" fmla="*/ 12 w 8621"/>
                    <a:gd name="T9" fmla="*/ 0 h 101"/>
                    <a:gd name="T10" fmla="*/ 12 w 8621"/>
                    <a:gd name="T11" fmla="*/ 0 h 101"/>
                    <a:gd name="T12" fmla="*/ 12 w 8621"/>
                    <a:gd name="T13" fmla="*/ 0 h 101"/>
                    <a:gd name="T14" fmla="*/ 12 w 8621"/>
                    <a:gd name="T15" fmla="*/ 0 h 101"/>
                    <a:gd name="T16" fmla="*/ 12 w 8621"/>
                    <a:gd name="T17" fmla="*/ 0 h 101"/>
                    <a:gd name="T18" fmla="*/ 12 w 8621"/>
                    <a:gd name="T19" fmla="*/ 0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1"/>
                    <a:gd name="T31" fmla="*/ 0 h 101"/>
                    <a:gd name="T32" fmla="*/ 8621 w 8621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1" h="101">
                      <a:moveTo>
                        <a:pt x="8621" y="51"/>
                      </a:moveTo>
                      <a:lnTo>
                        <a:pt x="8576" y="0"/>
                      </a:lnTo>
                      <a:lnTo>
                        <a:pt x="0" y="0"/>
                      </a:lnTo>
                      <a:lnTo>
                        <a:pt x="0" y="101"/>
                      </a:lnTo>
                      <a:lnTo>
                        <a:pt x="8576" y="101"/>
                      </a:lnTo>
                      <a:lnTo>
                        <a:pt x="8530" y="51"/>
                      </a:lnTo>
                      <a:lnTo>
                        <a:pt x="8621" y="51"/>
                      </a:lnTo>
                      <a:lnTo>
                        <a:pt x="8621" y="0"/>
                      </a:lnTo>
                      <a:lnTo>
                        <a:pt x="8576" y="0"/>
                      </a:lnTo>
                      <a:lnTo>
                        <a:pt x="8621" y="5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0" name="Freeform 11"/>
                <p:cNvSpPr>
                  <a:spLocks/>
                </p:cNvSpPr>
                <p:nvPr/>
              </p:nvSpPr>
              <p:spPr bwMode="auto">
                <a:xfrm>
                  <a:off x="5076" y="3579"/>
                  <a:ext cx="11" cy="545"/>
                </a:xfrm>
                <a:custGeom>
                  <a:avLst/>
                  <a:gdLst>
                    <a:gd name="T0" fmla="*/ 0 w 91"/>
                    <a:gd name="T1" fmla="*/ 5 h 5457"/>
                    <a:gd name="T2" fmla="*/ 0 w 91"/>
                    <a:gd name="T3" fmla="*/ 5 h 5457"/>
                    <a:gd name="T4" fmla="*/ 0 w 91"/>
                    <a:gd name="T5" fmla="*/ 0 h 5457"/>
                    <a:gd name="T6" fmla="*/ 0 w 91"/>
                    <a:gd name="T7" fmla="*/ 0 h 5457"/>
                    <a:gd name="T8" fmla="*/ 0 w 91"/>
                    <a:gd name="T9" fmla="*/ 5 h 5457"/>
                    <a:gd name="T10" fmla="*/ 0 w 91"/>
                    <a:gd name="T11" fmla="*/ 5 h 5457"/>
                    <a:gd name="T12" fmla="*/ 0 w 91"/>
                    <a:gd name="T13" fmla="*/ 5 h 5457"/>
                    <a:gd name="T14" fmla="*/ 0 w 91"/>
                    <a:gd name="T15" fmla="*/ 5 h 5457"/>
                    <a:gd name="T16" fmla="*/ 0 w 91"/>
                    <a:gd name="T17" fmla="*/ 5 h 5457"/>
                    <a:gd name="T18" fmla="*/ 0 w 91"/>
                    <a:gd name="T19" fmla="*/ 5 h 545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7"/>
                    <a:gd name="T32" fmla="*/ 91 w 91"/>
                    <a:gd name="T33" fmla="*/ 5457 h 545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7">
                      <a:moveTo>
                        <a:pt x="46" y="5457"/>
                      </a:moveTo>
                      <a:lnTo>
                        <a:pt x="91" y="5407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5407"/>
                      </a:lnTo>
                      <a:lnTo>
                        <a:pt x="46" y="5357"/>
                      </a:lnTo>
                      <a:lnTo>
                        <a:pt x="46" y="5457"/>
                      </a:lnTo>
                      <a:lnTo>
                        <a:pt x="91" y="5457"/>
                      </a:lnTo>
                      <a:lnTo>
                        <a:pt x="91" y="5407"/>
                      </a:lnTo>
                      <a:lnTo>
                        <a:pt x="46" y="5457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1" name="Freeform 12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958" cy="10"/>
                </a:xfrm>
                <a:custGeom>
                  <a:avLst/>
                  <a:gdLst>
                    <a:gd name="T0" fmla="*/ 0 w 8622"/>
                    <a:gd name="T1" fmla="*/ 0 h 100"/>
                    <a:gd name="T2" fmla="*/ 0 w 8622"/>
                    <a:gd name="T3" fmla="*/ 0 h 100"/>
                    <a:gd name="T4" fmla="*/ 12 w 8622"/>
                    <a:gd name="T5" fmla="*/ 0 h 100"/>
                    <a:gd name="T6" fmla="*/ 12 w 8622"/>
                    <a:gd name="T7" fmla="*/ 0 h 100"/>
                    <a:gd name="T8" fmla="*/ 0 w 8622"/>
                    <a:gd name="T9" fmla="*/ 0 h 100"/>
                    <a:gd name="T10" fmla="*/ 0 w 8622"/>
                    <a:gd name="T11" fmla="*/ 0 h 100"/>
                    <a:gd name="T12" fmla="*/ 0 w 8622"/>
                    <a:gd name="T13" fmla="*/ 0 h 100"/>
                    <a:gd name="T14" fmla="*/ 0 w 8622"/>
                    <a:gd name="T15" fmla="*/ 0 h 100"/>
                    <a:gd name="T16" fmla="*/ 0 w 8622"/>
                    <a:gd name="T17" fmla="*/ 0 h 100"/>
                    <a:gd name="T18" fmla="*/ 0 w 8622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2"/>
                    <a:gd name="T31" fmla="*/ 0 h 100"/>
                    <a:gd name="T32" fmla="*/ 8622 w 8622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2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8622" y="100"/>
                      </a:lnTo>
                      <a:lnTo>
                        <a:pt x="8622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2" name="Freeform 13"/>
                <p:cNvSpPr>
                  <a:spLocks/>
                </p:cNvSpPr>
                <p:nvPr/>
              </p:nvSpPr>
              <p:spPr bwMode="auto">
                <a:xfrm>
                  <a:off x="4124" y="3573"/>
                  <a:ext cx="10" cy="546"/>
                </a:xfrm>
                <a:custGeom>
                  <a:avLst/>
                  <a:gdLst>
                    <a:gd name="T0" fmla="*/ 0 w 91"/>
                    <a:gd name="T1" fmla="*/ 0 h 5458"/>
                    <a:gd name="T2" fmla="*/ 0 w 91"/>
                    <a:gd name="T3" fmla="*/ 0 h 5458"/>
                    <a:gd name="T4" fmla="*/ 0 w 91"/>
                    <a:gd name="T5" fmla="*/ 6 h 5458"/>
                    <a:gd name="T6" fmla="*/ 0 w 91"/>
                    <a:gd name="T7" fmla="*/ 6 h 5458"/>
                    <a:gd name="T8" fmla="*/ 0 w 91"/>
                    <a:gd name="T9" fmla="*/ 0 h 5458"/>
                    <a:gd name="T10" fmla="*/ 0 w 91"/>
                    <a:gd name="T11" fmla="*/ 0 h 5458"/>
                    <a:gd name="T12" fmla="*/ 0 w 91"/>
                    <a:gd name="T13" fmla="*/ 0 h 5458"/>
                    <a:gd name="T14" fmla="*/ 0 w 91"/>
                    <a:gd name="T15" fmla="*/ 0 h 5458"/>
                    <a:gd name="T16" fmla="*/ 0 w 91"/>
                    <a:gd name="T17" fmla="*/ 0 h 5458"/>
                    <a:gd name="T18" fmla="*/ 0 w 91"/>
                    <a:gd name="T19" fmla="*/ 0 h 545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8"/>
                    <a:gd name="T32" fmla="*/ 91 w 91"/>
                    <a:gd name="T33" fmla="*/ 5458 h 545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8">
                      <a:moveTo>
                        <a:pt x="46" y="0"/>
                      </a:moveTo>
                      <a:lnTo>
                        <a:pt x="0" y="51"/>
                      </a:lnTo>
                      <a:lnTo>
                        <a:pt x="0" y="5458"/>
                      </a:lnTo>
                      <a:lnTo>
                        <a:pt x="91" y="5458"/>
                      </a:lnTo>
                      <a:lnTo>
                        <a:pt x="91" y="51"/>
                      </a:lnTo>
                      <a:lnTo>
                        <a:pt x="46" y="101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1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3" name="Rectangle 14"/>
                <p:cNvSpPr>
                  <a:spLocks noChangeArrowheads="1"/>
                </p:cNvSpPr>
                <p:nvPr/>
              </p:nvSpPr>
              <p:spPr bwMode="auto">
                <a:xfrm>
                  <a:off x="4129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64" name="Freeform 15"/>
                <p:cNvSpPr>
                  <a:spLocks/>
                </p:cNvSpPr>
                <p:nvPr/>
              </p:nvSpPr>
              <p:spPr bwMode="auto">
                <a:xfrm>
                  <a:off x="4129" y="3979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5" name="Freeform 16"/>
                <p:cNvSpPr>
                  <a:spLocks/>
                </p:cNvSpPr>
                <p:nvPr/>
              </p:nvSpPr>
              <p:spPr bwMode="auto">
                <a:xfrm>
                  <a:off x="4260" y="3984"/>
                  <a:ext cx="10" cy="140"/>
                </a:xfrm>
                <a:custGeom>
                  <a:avLst/>
                  <a:gdLst>
                    <a:gd name="T0" fmla="*/ 0 w 90"/>
                    <a:gd name="T1" fmla="*/ 1 h 1402"/>
                    <a:gd name="T2" fmla="*/ 0 w 90"/>
                    <a:gd name="T3" fmla="*/ 1 h 1402"/>
                    <a:gd name="T4" fmla="*/ 0 w 90"/>
                    <a:gd name="T5" fmla="*/ 0 h 1402"/>
                    <a:gd name="T6" fmla="*/ 0 w 90"/>
                    <a:gd name="T7" fmla="*/ 0 h 1402"/>
                    <a:gd name="T8" fmla="*/ 0 w 90"/>
                    <a:gd name="T9" fmla="*/ 1 h 1402"/>
                    <a:gd name="T10" fmla="*/ 0 w 90"/>
                    <a:gd name="T11" fmla="*/ 1 h 1402"/>
                    <a:gd name="T12" fmla="*/ 0 w 90"/>
                    <a:gd name="T13" fmla="*/ 1 h 1402"/>
                    <a:gd name="T14" fmla="*/ 0 w 90"/>
                    <a:gd name="T15" fmla="*/ 1 h 1402"/>
                    <a:gd name="T16" fmla="*/ 0 w 90"/>
                    <a:gd name="T17" fmla="*/ 1 h 1402"/>
                    <a:gd name="T18" fmla="*/ 0 w 90"/>
                    <a:gd name="T19" fmla="*/ 1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1402"/>
                      </a:moveTo>
                      <a:lnTo>
                        <a:pt x="90" y="135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0" y="1402"/>
                      </a:lnTo>
                      <a:lnTo>
                        <a:pt x="90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6" name="Freeform 17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7" name="Freeform 18"/>
                <p:cNvSpPr>
                  <a:spLocks/>
                </p:cNvSpPr>
                <p:nvPr/>
              </p:nvSpPr>
              <p:spPr bwMode="auto">
                <a:xfrm>
                  <a:off x="4124" y="3979"/>
                  <a:ext cx="10" cy="140"/>
                </a:xfrm>
                <a:custGeom>
                  <a:avLst/>
                  <a:gdLst>
                    <a:gd name="T0" fmla="*/ 0 w 91"/>
                    <a:gd name="T1" fmla="*/ 0 h 1402"/>
                    <a:gd name="T2" fmla="*/ 0 w 91"/>
                    <a:gd name="T3" fmla="*/ 0 h 1402"/>
                    <a:gd name="T4" fmla="*/ 0 w 91"/>
                    <a:gd name="T5" fmla="*/ 1 h 1402"/>
                    <a:gd name="T6" fmla="*/ 0 w 91"/>
                    <a:gd name="T7" fmla="*/ 1 h 1402"/>
                    <a:gd name="T8" fmla="*/ 0 w 91"/>
                    <a:gd name="T9" fmla="*/ 0 h 1402"/>
                    <a:gd name="T10" fmla="*/ 0 w 91"/>
                    <a:gd name="T11" fmla="*/ 0 h 1402"/>
                    <a:gd name="T12" fmla="*/ 0 w 91"/>
                    <a:gd name="T13" fmla="*/ 0 h 1402"/>
                    <a:gd name="T14" fmla="*/ 0 w 91"/>
                    <a:gd name="T15" fmla="*/ 0 h 1402"/>
                    <a:gd name="T16" fmla="*/ 0 w 91"/>
                    <a:gd name="T17" fmla="*/ 0 h 1402"/>
                    <a:gd name="T18" fmla="*/ 0 w 91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1" y="140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8" name="Rectangle 19"/>
                <p:cNvSpPr>
                  <a:spLocks noChangeArrowheads="1"/>
                </p:cNvSpPr>
                <p:nvPr/>
              </p:nvSpPr>
              <p:spPr bwMode="auto">
                <a:xfrm>
                  <a:off x="4265" y="3714"/>
                  <a:ext cx="136" cy="40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69" name="Freeform 20"/>
                <p:cNvSpPr>
                  <a:spLocks/>
                </p:cNvSpPr>
                <p:nvPr/>
              </p:nvSpPr>
              <p:spPr bwMode="auto">
                <a:xfrm>
                  <a:off x="4265" y="3709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0" name="Freeform 21"/>
                <p:cNvSpPr>
                  <a:spLocks/>
                </p:cNvSpPr>
                <p:nvPr/>
              </p:nvSpPr>
              <p:spPr bwMode="auto">
                <a:xfrm>
                  <a:off x="4396" y="3714"/>
                  <a:ext cx="10" cy="410"/>
                </a:xfrm>
                <a:custGeom>
                  <a:avLst/>
                  <a:gdLst>
                    <a:gd name="T0" fmla="*/ 0 w 92"/>
                    <a:gd name="T1" fmla="*/ 4 h 4106"/>
                    <a:gd name="T2" fmla="*/ 0 w 92"/>
                    <a:gd name="T3" fmla="*/ 4 h 4106"/>
                    <a:gd name="T4" fmla="*/ 0 w 92"/>
                    <a:gd name="T5" fmla="*/ 0 h 4106"/>
                    <a:gd name="T6" fmla="*/ 0 w 92"/>
                    <a:gd name="T7" fmla="*/ 0 h 4106"/>
                    <a:gd name="T8" fmla="*/ 0 w 92"/>
                    <a:gd name="T9" fmla="*/ 4 h 4106"/>
                    <a:gd name="T10" fmla="*/ 0 w 92"/>
                    <a:gd name="T11" fmla="*/ 4 h 4106"/>
                    <a:gd name="T12" fmla="*/ 0 w 92"/>
                    <a:gd name="T13" fmla="*/ 4 h 4106"/>
                    <a:gd name="T14" fmla="*/ 0 w 92"/>
                    <a:gd name="T15" fmla="*/ 4 h 4106"/>
                    <a:gd name="T16" fmla="*/ 0 w 92"/>
                    <a:gd name="T17" fmla="*/ 4 h 4106"/>
                    <a:gd name="T18" fmla="*/ 0 w 92"/>
                    <a:gd name="T19" fmla="*/ 4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4106"/>
                    <a:gd name="T32" fmla="*/ 92 w 92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4106">
                      <a:moveTo>
                        <a:pt x="46" y="4106"/>
                      </a:moveTo>
                      <a:lnTo>
                        <a:pt x="92" y="4056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4056"/>
                      </a:lnTo>
                      <a:lnTo>
                        <a:pt x="46" y="4006"/>
                      </a:lnTo>
                      <a:lnTo>
                        <a:pt x="46" y="4106"/>
                      </a:lnTo>
                      <a:lnTo>
                        <a:pt x="92" y="4106"/>
                      </a:lnTo>
                      <a:lnTo>
                        <a:pt x="92" y="4056"/>
                      </a:lnTo>
                      <a:lnTo>
                        <a:pt x="46" y="410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1" name="Freeform 22"/>
                <p:cNvSpPr>
                  <a:spLocks/>
                </p:cNvSpPr>
                <p:nvPr/>
              </p:nvSpPr>
              <p:spPr bwMode="auto">
                <a:xfrm>
                  <a:off x="4260" y="4114"/>
                  <a:ext cx="141" cy="10"/>
                </a:xfrm>
                <a:custGeom>
                  <a:avLst/>
                  <a:gdLst>
                    <a:gd name="T0" fmla="*/ 0 w 1270"/>
                    <a:gd name="T1" fmla="*/ 0 h 100"/>
                    <a:gd name="T2" fmla="*/ 0 w 1270"/>
                    <a:gd name="T3" fmla="*/ 0 h 100"/>
                    <a:gd name="T4" fmla="*/ 2 w 1270"/>
                    <a:gd name="T5" fmla="*/ 0 h 100"/>
                    <a:gd name="T6" fmla="*/ 2 w 1270"/>
                    <a:gd name="T7" fmla="*/ 0 h 100"/>
                    <a:gd name="T8" fmla="*/ 0 w 1270"/>
                    <a:gd name="T9" fmla="*/ 0 h 100"/>
                    <a:gd name="T10" fmla="*/ 0 w 1270"/>
                    <a:gd name="T11" fmla="*/ 0 h 100"/>
                    <a:gd name="T12" fmla="*/ 0 w 1270"/>
                    <a:gd name="T13" fmla="*/ 0 h 100"/>
                    <a:gd name="T14" fmla="*/ 0 w 1270"/>
                    <a:gd name="T15" fmla="*/ 0 h 100"/>
                    <a:gd name="T16" fmla="*/ 0 w 1270"/>
                    <a:gd name="T17" fmla="*/ 0 h 100"/>
                    <a:gd name="T18" fmla="*/ 0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2" name="Freeform 23"/>
                <p:cNvSpPr>
                  <a:spLocks/>
                </p:cNvSpPr>
                <p:nvPr/>
              </p:nvSpPr>
              <p:spPr bwMode="auto">
                <a:xfrm>
                  <a:off x="4260" y="3709"/>
                  <a:ext cx="10" cy="410"/>
                </a:xfrm>
                <a:custGeom>
                  <a:avLst/>
                  <a:gdLst>
                    <a:gd name="T0" fmla="*/ 0 w 90"/>
                    <a:gd name="T1" fmla="*/ 0 h 4106"/>
                    <a:gd name="T2" fmla="*/ 0 w 90"/>
                    <a:gd name="T3" fmla="*/ 0 h 4106"/>
                    <a:gd name="T4" fmla="*/ 0 w 90"/>
                    <a:gd name="T5" fmla="*/ 4 h 4106"/>
                    <a:gd name="T6" fmla="*/ 0 w 90"/>
                    <a:gd name="T7" fmla="*/ 4 h 4106"/>
                    <a:gd name="T8" fmla="*/ 0 w 90"/>
                    <a:gd name="T9" fmla="*/ 0 h 4106"/>
                    <a:gd name="T10" fmla="*/ 0 w 90"/>
                    <a:gd name="T11" fmla="*/ 0 h 4106"/>
                    <a:gd name="T12" fmla="*/ 0 w 90"/>
                    <a:gd name="T13" fmla="*/ 0 h 4106"/>
                    <a:gd name="T14" fmla="*/ 0 w 90"/>
                    <a:gd name="T15" fmla="*/ 0 h 4106"/>
                    <a:gd name="T16" fmla="*/ 0 w 90"/>
                    <a:gd name="T17" fmla="*/ 0 h 4106"/>
                    <a:gd name="T18" fmla="*/ 0 w 90"/>
                    <a:gd name="T19" fmla="*/ 0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4106"/>
                    <a:gd name="T32" fmla="*/ 90 w 90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4106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4106"/>
                      </a:lnTo>
                      <a:lnTo>
                        <a:pt x="90" y="4106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3" name="Rectangle 24"/>
                <p:cNvSpPr>
                  <a:spLocks noChangeArrowheads="1"/>
                </p:cNvSpPr>
                <p:nvPr/>
              </p:nvSpPr>
              <p:spPr bwMode="auto">
                <a:xfrm>
                  <a:off x="4401" y="3849"/>
                  <a:ext cx="136" cy="27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74" name="Freeform 25"/>
                <p:cNvSpPr>
                  <a:spLocks/>
                </p:cNvSpPr>
                <p:nvPr/>
              </p:nvSpPr>
              <p:spPr bwMode="auto">
                <a:xfrm>
                  <a:off x="4396" y="384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2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2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5" name="Freeform 26"/>
                <p:cNvSpPr>
                  <a:spLocks/>
                </p:cNvSpPr>
                <p:nvPr/>
              </p:nvSpPr>
              <p:spPr bwMode="auto">
                <a:xfrm>
                  <a:off x="4396" y="3849"/>
                  <a:ext cx="10" cy="275"/>
                </a:xfrm>
                <a:custGeom>
                  <a:avLst/>
                  <a:gdLst>
                    <a:gd name="T0" fmla="*/ 0 w 92"/>
                    <a:gd name="T1" fmla="*/ 3 h 2754"/>
                    <a:gd name="T2" fmla="*/ 0 w 92"/>
                    <a:gd name="T3" fmla="*/ 3 h 2754"/>
                    <a:gd name="T4" fmla="*/ 0 w 92"/>
                    <a:gd name="T5" fmla="*/ 0 h 2754"/>
                    <a:gd name="T6" fmla="*/ 0 w 92"/>
                    <a:gd name="T7" fmla="*/ 0 h 2754"/>
                    <a:gd name="T8" fmla="*/ 0 w 92"/>
                    <a:gd name="T9" fmla="*/ 3 h 2754"/>
                    <a:gd name="T10" fmla="*/ 0 w 92"/>
                    <a:gd name="T11" fmla="*/ 3 h 2754"/>
                    <a:gd name="T12" fmla="*/ 0 w 92"/>
                    <a:gd name="T13" fmla="*/ 3 h 2754"/>
                    <a:gd name="T14" fmla="*/ 0 w 92"/>
                    <a:gd name="T15" fmla="*/ 3 h 2754"/>
                    <a:gd name="T16" fmla="*/ 0 w 92"/>
                    <a:gd name="T17" fmla="*/ 3 h 2754"/>
                    <a:gd name="T18" fmla="*/ 0 w 92"/>
                    <a:gd name="T19" fmla="*/ 3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2754"/>
                    <a:gd name="T32" fmla="*/ 92 w 92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2754">
                      <a:moveTo>
                        <a:pt x="46" y="2654"/>
                      </a:moveTo>
                      <a:lnTo>
                        <a:pt x="92" y="2704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2704"/>
                      </a:lnTo>
                      <a:lnTo>
                        <a:pt x="46" y="2754"/>
                      </a:lnTo>
                      <a:lnTo>
                        <a:pt x="0" y="2704"/>
                      </a:lnTo>
                      <a:lnTo>
                        <a:pt x="0" y="2754"/>
                      </a:lnTo>
                      <a:lnTo>
                        <a:pt x="46" y="2754"/>
                      </a:lnTo>
                      <a:lnTo>
                        <a:pt x="46" y="2654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6" name="Freeform 27"/>
                <p:cNvSpPr>
                  <a:spLocks/>
                </p:cNvSpPr>
                <p:nvPr/>
              </p:nvSpPr>
              <p:spPr bwMode="auto">
                <a:xfrm>
                  <a:off x="4401" y="4114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179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270" y="50"/>
                      </a:lnTo>
                      <a:lnTo>
                        <a:pt x="1225" y="100"/>
                      </a:lnTo>
                      <a:lnTo>
                        <a:pt x="1270" y="100"/>
                      </a:lnTo>
                      <a:lnTo>
                        <a:pt x="1270" y="50"/>
                      </a:lnTo>
                      <a:lnTo>
                        <a:pt x="1179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7" name="Freeform 28"/>
                <p:cNvSpPr>
                  <a:spLocks/>
                </p:cNvSpPr>
                <p:nvPr/>
              </p:nvSpPr>
              <p:spPr bwMode="auto">
                <a:xfrm>
                  <a:off x="4532" y="3844"/>
                  <a:ext cx="10" cy="275"/>
                </a:xfrm>
                <a:custGeom>
                  <a:avLst/>
                  <a:gdLst>
                    <a:gd name="T0" fmla="*/ 0 w 91"/>
                    <a:gd name="T1" fmla="*/ 0 h 2754"/>
                    <a:gd name="T2" fmla="*/ 0 w 91"/>
                    <a:gd name="T3" fmla="*/ 0 h 2754"/>
                    <a:gd name="T4" fmla="*/ 0 w 91"/>
                    <a:gd name="T5" fmla="*/ 3 h 2754"/>
                    <a:gd name="T6" fmla="*/ 0 w 91"/>
                    <a:gd name="T7" fmla="*/ 3 h 2754"/>
                    <a:gd name="T8" fmla="*/ 0 w 91"/>
                    <a:gd name="T9" fmla="*/ 0 h 2754"/>
                    <a:gd name="T10" fmla="*/ 0 w 91"/>
                    <a:gd name="T11" fmla="*/ 0 h 2754"/>
                    <a:gd name="T12" fmla="*/ 0 w 91"/>
                    <a:gd name="T13" fmla="*/ 0 h 2754"/>
                    <a:gd name="T14" fmla="*/ 0 w 91"/>
                    <a:gd name="T15" fmla="*/ 0 h 2754"/>
                    <a:gd name="T16" fmla="*/ 0 w 91"/>
                    <a:gd name="T17" fmla="*/ 0 h 2754"/>
                    <a:gd name="T18" fmla="*/ 0 w 91"/>
                    <a:gd name="T19" fmla="*/ 0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2754"/>
                    <a:gd name="T32" fmla="*/ 91 w 91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2754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2754"/>
                      </a:lnTo>
                      <a:lnTo>
                        <a:pt x="91" y="2754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8" name="Rectangle 29"/>
                <p:cNvSpPr>
                  <a:spLocks noChangeArrowheads="1"/>
                </p:cNvSpPr>
                <p:nvPr/>
              </p:nvSpPr>
              <p:spPr bwMode="auto">
                <a:xfrm>
                  <a:off x="4537" y="4029"/>
                  <a:ext cx="136" cy="9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79" name="Freeform 30"/>
                <p:cNvSpPr>
                  <a:spLocks/>
                </p:cNvSpPr>
                <p:nvPr/>
              </p:nvSpPr>
              <p:spPr bwMode="auto">
                <a:xfrm>
                  <a:off x="4537" y="4024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0" name="Freeform 31"/>
                <p:cNvSpPr>
                  <a:spLocks/>
                </p:cNvSpPr>
                <p:nvPr/>
              </p:nvSpPr>
              <p:spPr bwMode="auto">
                <a:xfrm>
                  <a:off x="4668" y="4029"/>
                  <a:ext cx="10" cy="95"/>
                </a:xfrm>
                <a:custGeom>
                  <a:avLst/>
                  <a:gdLst>
                    <a:gd name="T0" fmla="*/ 0 w 90"/>
                    <a:gd name="T1" fmla="*/ 1 h 952"/>
                    <a:gd name="T2" fmla="*/ 0 w 90"/>
                    <a:gd name="T3" fmla="*/ 1 h 952"/>
                    <a:gd name="T4" fmla="*/ 0 w 90"/>
                    <a:gd name="T5" fmla="*/ 0 h 952"/>
                    <a:gd name="T6" fmla="*/ 0 w 90"/>
                    <a:gd name="T7" fmla="*/ 0 h 952"/>
                    <a:gd name="T8" fmla="*/ 0 w 90"/>
                    <a:gd name="T9" fmla="*/ 1 h 952"/>
                    <a:gd name="T10" fmla="*/ 0 w 90"/>
                    <a:gd name="T11" fmla="*/ 1 h 952"/>
                    <a:gd name="T12" fmla="*/ 0 w 90"/>
                    <a:gd name="T13" fmla="*/ 1 h 952"/>
                    <a:gd name="T14" fmla="*/ 0 w 90"/>
                    <a:gd name="T15" fmla="*/ 1 h 952"/>
                    <a:gd name="T16" fmla="*/ 0 w 90"/>
                    <a:gd name="T17" fmla="*/ 1 h 952"/>
                    <a:gd name="T18" fmla="*/ 0 w 90"/>
                    <a:gd name="T19" fmla="*/ 1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952"/>
                    <a:gd name="T32" fmla="*/ 90 w 90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952">
                      <a:moveTo>
                        <a:pt x="45" y="952"/>
                      </a:moveTo>
                      <a:lnTo>
                        <a:pt x="90" y="90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5" y="852"/>
                      </a:lnTo>
                      <a:lnTo>
                        <a:pt x="45" y="952"/>
                      </a:lnTo>
                      <a:lnTo>
                        <a:pt x="90" y="952"/>
                      </a:lnTo>
                      <a:lnTo>
                        <a:pt x="90" y="902"/>
                      </a:lnTo>
                      <a:lnTo>
                        <a:pt x="45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1" name="Freeform 32"/>
                <p:cNvSpPr>
                  <a:spLocks/>
                </p:cNvSpPr>
                <p:nvPr/>
              </p:nvSpPr>
              <p:spPr bwMode="auto">
                <a:xfrm>
                  <a:off x="4532" y="411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2" name="Freeform 33"/>
                <p:cNvSpPr>
                  <a:spLocks/>
                </p:cNvSpPr>
                <p:nvPr/>
              </p:nvSpPr>
              <p:spPr bwMode="auto">
                <a:xfrm>
                  <a:off x="4532" y="4024"/>
                  <a:ext cx="10" cy="95"/>
                </a:xfrm>
                <a:custGeom>
                  <a:avLst/>
                  <a:gdLst>
                    <a:gd name="T0" fmla="*/ 0 w 91"/>
                    <a:gd name="T1" fmla="*/ 0 h 952"/>
                    <a:gd name="T2" fmla="*/ 0 w 91"/>
                    <a:gd name="T3" fmla="*/ 0 h 952"/>
                    <a:gd name="T4" fmla="*/ 0 w 91"/>
                    <a:gd name="T5" fmla="*/ 1 h 952"/>
                    <a:gd name="T6" fmla="*/ 0 w 91"/>
                    <a:gd name="T7" fmla="*/ 1 h 952"/>
                    <a:gd name="T8" fmla="*/ 0 w 91"/>
                    <a:gd name="T9" fmla="*/ 0 h 952"/>
                    <a:gd name="T10" fmla="*/ 0 w 91"/>
                    <a:gd name="T11" fmla="*/ 0 h 952"/>
                    <a:gd name="T12" fmla="*/ 0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0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3" name="Rectangle 34"/>
                <p:cNvSpPr>
                  <a:spLocks noChangeArrowheads="1"/>
                </p:cNvSpPr>
                <p:nvPr/>
              </p:nvSpPr>
              <p:spPr bwMode="auto">
                <a:xfrm>
                  <a:off x="4673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84" name="Freeform 35"/>
                <p:cNvSpPr>
                  <a:spLocks/>
                </p:cNvSpPr>
                <p:nvPr/>
              </p:nvSpPr>
              <p:spPr bwMode="auto">
                <a:xfrm>
                  <a:off x="4673" y="3979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5" name="Freeform 36"/>
                <p:cNvSpPr>
                  <a:spLocks/>
                </p:cNvSpPr>
                <p:nvPr/>
              </p:nvSpPr>
              <p:spPr bwMode="auto">
                <a:xfrm>
                  <a:off x="4804" y="3984"/>
                  <a:ext cx="10" cy="140"/>
                </a:xfrm>
                <a:custGeom>
                  <a:avLst/>
                  <a:gdLst>
                    <a:gd name="T0" fmla="*/ 0 w 91"/>
                    <a:gd name="T1" fmla="*/ 1 h 1402"/>
                    <a:gd name="T2" fmla="*/ 0 w 91"/>
                    <a:gd name="T3" fmla="*/ 1 h 1402"/>
                    <a:gd name="T4" fmla="*/ 0 w 91"/>
                    <a:gd name="T5" fmla="*/ 0 h 1402"/>
                    <a:gd name="T6" fmla="*/ 0 w 91"/>
                    <a:gd name="T7" fmla="*/ 0 h 1402"/>
                    <a:gd name="T8" fmla="*/ 0 w 91"/>
                    <a:gd name="T9" fmla="*/ 1 h 1402"/>
                    <a:gd name="T10" fmla="*/ 0 w 91"/>
                    <a:gd name="T11" fmla="*/ 1 h 1402"/>
                    <a:gd name="T12" fmla="*/ 0 w 91"/>
                    <a:gd name="T13" fmla="*/ 1 h 1402"/>
                    <a:gd name="T14" fmla="*/ 0 w 91"/>
                    <a:gd name="T15" fmla="*/ 1 h 1402"/>
                    <a:gd name="T16" fmla="*/ 0 w 91"/>
                    <a:gd name="T17" fmla="*/ 1 h 1402"/>
                    <a:gd name="T18" fmla="*/ 0 w 91"/>
                    <a:gd name="T19" fmla="*/ 1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5" y="1402"/>
                      </a:moveTo>
                      <a:lnTo>
                        <a:pt x="91" y="135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1" y="1402"/>
                      </a:lnTo>
                      <a:lnTo>
                        <a:pt x="91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6" name="Freeform 37"/>
                <p:cNvSpPr>
                  <a:spLocks/>
                </p:cNvSpPr>
                <p:nvPr/>
              </p:nvSpPr>
              <p:spPr bwMode="auto">
                <a:xfrm>
                  <a:off x="4668" y="4114"/>
                  <a:ext cx="141" cy="10"/>
                </a:xfrm>
                <a:custGeom>
                  <a:avLst/>
                  <a:gdLst>
                    <a:gd name="T0" fmla="*/ 0 w 1270"/>
                    <a:gd name="T1" fmla="*/ 0 h 100"/>
                    <a:gd name="T2" fmla="*/ 0 w 1270"/>
                    <a:gd name="T3" fmla="*/ 0 h 100"/>
                    <a:gd name="T4" fmla="*/ 2 w 1270"/>
                    <a:gd name="T5" fmla="*/ 0 h 100"/>
                    <a:gd name="T6" fmla="*/ 2 w 1270"/>
                    <a:gd name="T7" fmla="*/ 0 h 100"/>
                    <a:gd name="T8" fmla="*/ 0 w 1270"/>
                    <a:gd name="T9" fmla="*/ 0 h 100"/>
                    <a:gd name="T10" fmla="*/ 0 w 1270"/>
                    <a:gd name="T11" fmla="*/ 0 h 100"/>
                    <a:gd name="T12" fmla="*/ 0 w 1270"/>
                    <a:gd name="T13" fmla="*/ 0 h 100"/>
                    <a:gd name="T14" fmla="*/ 0 w 1270"/>
                    <a:gd name="T15" fmla="*/ 0 h 100"/>
                    <a:gd name="T16" fmla="*/ 0 w 1270"/>
                    <a:gd name="T17" fmla="*/ 0 h 100"/>
                    <a:gd name="T18" fmla="*/ 0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7" name="Freeform 38"/>
                <p:cNvSpPr>
                  <a:spLocks/>
                </p:cNvSpPr>
                <p:nvPr/>
              </p:nvSpPr>
              <p:spPr bwMode="auto">
                <a:xfrm>
                  <a:off x="4668" y="3979"/>
                  <a:ext cx="10" cy="140"/>
                </a:xfrm>
                <a:custGeom>
                  <a:avLst/>
                  <a:gdLst>
                    <a:gd name="T0" fmla="*/ 0 w 90"/>
                    <a:gd name="T1" fmla="*/ 0 h 1402"/>
                    <a:gd name="T2" fmla="*/ 0 w 90"/>
                    <a:gd name="T3" fmla="*/ 0 h 1402"/>
                    <a:gd name="T4" fmla="*/ 0 w 90"/>
                    <a:gd name="T5" fmla="*/ 1 h 1402"/>
                    <a:gd name="T6" fmla="*/ 0 w 90"/>
                    <a:gd name="T7" fmla="*/ 1 h 1402"/>
                    <a:gd name="T8" fmla="*/ 0 w 90"/>
                    <a:gd name="T9" fmla="*/ 0 h 1402"/>
                    <a:gd name="T10" fmla="*/ 0 w 90"/>
                    <a:gd name="T11" fmla="*/ 0 h 1402"/>
                    <a:gd name="T12" fmla="*/ 0 w 90"/>
                    <a:gd name="T13" fmla="*/ 0 h 1402"/>
                    <a:gd name="T14" fmla="*/ 0 w 90"/>
                    <a:gd name="T15" fmla="*/ 0 h 1402"/>
                    <a:gd name="T16" fmla="*/ 0 w 90"/>
                    <a:gd name="T17" fmla="*/ 0 h 1402"/>
                    <a:gd name="T18" fmla="*/ 0 w 90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0" y="1402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8" name="Rectangle 39"/>
                <p:cNvSpPr>
                  <a:spLocks noChangeArrowheads="1"/>
                </p:cNvSpPr>
                <p:nvPr/>
              </p:nvSpPr>
              <p:spPr bwMode="auto">
                <a:xfrm>
                  <a:off x="4809" y="4074"/>
                  <a:ext cx="136" cy="4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89" name="Freeform 40"/>
                <p:cNvSpPr>
                  <a:spLocks/>
                </p:cNvSpPr>
                <p:nvPr/>
              </p:nvSpPr>
              <p:spPr bwMode="auto">
                <a:xfrm>
                  <a:off x="4804" y="4069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1" y="50"/>
                      </a:moveTo>
                      <a:lnTo>
                        <a:pt x="45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5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0" name="Freeform 41"/>
                <p:cNvSpPr>
                  <a:spLocks/>
                </p:cNvSpPr>
                <p:nvPr/>
              </p:nvSpPr>
              <p:spPr bwMode="auto">
                <a:xfrm>
                  <a:off x="4804" y="4074"/>
                  <a:ext cx="10" cy="50"/>
                </a:xfrm>
                <a:custGeom>
                  <a:avLst/>
                  <a:gdLst>
                    <a:gd name="T0" fmla="*/ 0 w 91"/>
                    <a:gd name="T1" fmla="*/ 0 h 501"/>
                    <a:gd name="T2" fmla="*/ 0 w 91"/>
                    <a:gd name="T3" fmla="*/ 0 h 501"/>
                    <a:gd name="T4" fmla="*/ 0 w 91"/>
                    <a:gd name="T5" fmla="*/ 0 h 501"/>
                    <a:gd name="T6" fmla="*/ 0 w 91"/>
                    <a:gd name="T7" fmla="*/ 0 h 501"/>
                    <a:gd name="T8" fmla="*/ 0 w 91"/>
                    <a:gd name="T9" fmla="*/ 0 h 501"/>
                    <a:gd name="T10" fmla="*/ 0 w 91"/>
                    <a:gd name="T11" fmla="*/ 0 h 501"/>
                    <a:gd name="T12" fmla="*/ 0 w 91"/>
                    <a:gd name="T13" fmla="*/ 0 h 501"/>
                    <a:gd name="T14" fmla="*/ 0 w 91"/>
                    <a:gd name="T15" fmla="*/ 0 h 501"/>
                    <a:gd name="T16" fmla="*/ 0 w 91"/>
                    <a:gd name="T17" fmla="*/ 0 h 501"/>
                    <a:gd name="T18" fmla="*/ 0 w 91"/>
                    <a:gd name="T19" fmla="*/ 0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5" y="401"/>
                      </a:moveTo>
                      <a:lnTo>
                        <a:pt x="91" y="451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451"/>
                      </a:lnTo>
                      <a:lnTo>
                        <a:pt x="45" y="501"/>
                      </a:lnTo>
                      <a:lnTo>
                        <a:pt x="0" y="451"/>
                      </a:lnTo>
                      <a:lnTo>
                        <a:pt x="0" y="501"/>
                      </a:lnTo>
                      <a:lnTo>
                        <a:pt x="45" y="501"/>
                      </a:lnTo>
                      <a:lnTo>
                        <a:pt x="45" y="40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1" name="Freeform 42"/>
                <p:cNvSpPr>
                  <a:spLocks/>
                </p:cNvSpPr>
                <p:nvPr/>
              </p:nvSpPr>
              <p:spPr bwMode="auto">
                <a:xfrm>
                  <a:off x="4809" y="4114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180" y="50"/>
                      </a:moveTo>
                      <a:lnTo>
                        <a:pt x="1226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6" y="100"/>
                      </a:lnTo>
                      <a:lnTo>
                        <a:pt x="1271" y="50"/>
                      </a:lnTo>
                      <a:lnTo>
                        <a:pt x="1226" y="100"/>
                      </a:lnTo>
                      <a:lnTo>
                        <a:pt x="1271" y="100"/>
                      </a:lnTo>
                      <a:lnTo>
                        <a:pt x="1271" y="50"/>
                      </a:lnTo>
                      <a:lnTo>
                        <a:pt x="118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2" name="Freeform 43"/>
                <p:cNvSpPr>
                  <a:spLocks/>
                </p:cNvSpPr>
                <p:nvPr/>
              </p:nvSpPr>
              <p:spPr bwMode="auto">
                <a:xfrm>
                  <a:off x="4940" y="4069"/>
                  <a:ext cx="10" cy="50"/>
                </a:xfrm>
                <a:custGeom>
                  <a:avLst/>
                  <a:gdLst>
                    <a:gd name="T0" fmla="*/ 0 w 91"/>
                    <a:gd name="T1" fmla="*/ 0 h 501"/>
                    <a:gd name="T2" fmla="*/ 0 w 91"/>
                    <a:gd name="T3" fmla="*/ 0 h 501"/>
                    <a:gd name="T4" fmla="*/ 0 w 91"/>
                    <a:gd name="T5" fmla="*/ 0 h 501"/>
                    <a:gd name="T6" fmla="*/ 0 w 91"/>
                    <a:gd name="T7" fmla="*/ 0 h 501"/>
                    <a:gd name="T8" fmla="*/ 0 w 91"/>
                    <a:gd name="T9" fmla="*/ 0 h 501"/>
                    <a:gd name="T10" fmla="*/ 0 w 91"/>
                    <a:gd name="T11" fmla="*/ 0 h 501"/>
                    <a:gd name="T12" fmla="*/ 0 w 91"/>
                    <a:gd name="T13" fmla="*/ 0 h 501"/>
                    <a:gd name="T14" fmla="*/ 0 w 91"/>
                    <a:gd name="T15" fmla="*/ 0 h 501"/>
                    <a:gd name="T16" fmla="*/ 0 w 91"/>
                    <a:gd name="T17" fmla="*/ 0 h 501"/>
                    <a:gd name="T18" fmla="*/ 0 w 91"/>
                    <a:gd name="T19" fmla="*/ 0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501"/>
                      </a:lnTo>
                      <a:lnTo>
                        <a:pt x="91" y="501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3" name="Rectangle 44"/>
                <p:cNvSpPr>
                  <a:spLocks noChangeArrowheads="1"/>
                </p:cNvSpPr>
                <p:nvPr/>
              </p:nvSpPr>
              <p:spPr bwMode="auto">
                <a:xfrm>
                  <a:off x="4945" y="4029"/>
                  <a:ext cx="137" cy="9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94" name="Freeform 45"/>
                <p:cNvSpPr>
                  <a:spLocks/>
                </p:cNvSpPr>
                <p:nvPr/>
              </p:nvSpPr>
              <p:spPr bwMode="auto">
                <a:xfrm>
                  <a:off x="4945" y="4024"/>
                  <a:ext cx="142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5" name="Freeform 46"/>
                <p:cNvSpPr>
                  <a:spLocks/>
                </p:cNvSpPr>
                <p:nvPr/>
              </p:nvSpPr>
              <p:spPr bwMode="auto">
                <a:xfrm>
                  <a:off x="5076" y="4029"/>
                  <a:ext cx="11" cy="95"/>
                </a:xfrm>
                <a:custGeom>
                  <a:avLst/>
                  <a:gdLst>
                    <a:gd name="T0" fmla="*/ 0 w 91"/>
                    <a:gd name="T1" fmla="*/ 1 h 952"/>
                    <a:gd name="T2" fmla="*/ 0 w 91"/>
                    <a:gd name="T3" fmla="*/ 1 h 952"/>
                    <a:gd name="T4" fmla="*/ 0 w 91"/>
                    <a:gd name="T5" fmla="*/ 0 h 952"/>
                    <a:gd name="T6" fmla="*/ 0 w 91"/>
                    <a:gd name="T7" fmla="*/ 0 h 952"/>
                    <a:gd name="T8" fmla="*/ 0 w 91"/>
                    <a:gd name="T9" fmla="*/ 1 h 952"/>
                    <a:gd name="T10" fmla="*/ 0 w 91"/>
                    <a:gd name="T11" fmla="*/ 1 h 952"/>
                    <a:gd name="T12" fmla="*/ 0 w 91"/>
                    <a:gd name="T13" fmla="*/ 1 h 952"/>
                    <a:gd name="T14" fmla="*/ 0 w 91"/>
                    <a:gd name="T15" fmla="*/ 1 h 952"/>
                    <a:gd name="T16" fmla="*/ 0 w 91"/>
                    <a:gd name="T17" fmla="*/ 1 h 952"/>
                    <a:gd name="T18" fmla="*/ 0 w 91"/>
                    <a:gd name="T19" fmla="*/ 1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952"/>
                      </a:moveTo>
                      <a:lnTo>
                        <a:pt x="91" y="90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6" y="852"/>
                      </a:lnTo>
                      <a:lnTo>
                        <a:pt x="46" y="952"/>
                      </a:lnTo>
                      <a:lnTo>
                        <a:pt x="91" y="952"/>
                      </a:lnTo>
                      <a:lnTo>
                        <a:pt x="91" y="902"/>
                      </a:lnTo>
                      <a:lnTo>
                        <a:pt x="46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6" name="Freeform 47"/>
                <p:cNvSpPr>
                  <a:spLocks/>
                </p:cNvSpPr>
                <p:nvPr/>
              </p:nvSpPr>
              <p:spPr bwMode="auto">
                <a:xfrm>
                  <a:off x="4940" y="4114"/>
                  <a:ext cx="142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7" name="Freeform 48"/>
                <p:cNvSpPr>
                  <a:spLocks/>
                </p:cNvSpPr>
                <p:nvPr/>
              </p:nvSpPr>
              <p:spPr bwMode="auto">
                <a:xfrm>
                  <a:off x="4940" y="4024"/>
                  <a:ext cx="10" cy="95"/>
                </a:xfrm>
                <a:custGeom>
                  <a:avLst/>
                  <a:gdLst>
                    <a:gd name="T0" fmla="*/ 0 w 91"/>
                    <a:gd name="T1" fmla="*/ 0 h 952"/>
                    <a:gd name="T2" fmla="*/ 0 w 91"/>
                    <a:gd name="T3" fmla="*/ 0 h 952"/>
                    <a:gd name="T4" fmla="*/ 0 w 91"/>
                    <a:gd name="T5" fmla="*/ 1 h 952"/>
                    <a:gd name="T6" fmla="*/ 0 w 91"/>
                    <a:gd name="T7" fmla="*/ 1 h 952"/>
                    <a:gd name="T8" fmla="*/ 0 w 91"/>
                    <a:gd name="T9" fmla="*/ 0 h 952"/>
                    <a:gd name="T10" fmla="*/ 0 w 91"/>
                    <a:gd name="T11" fmla="*/ 0 h 952"/>
                    <a:gd name="T12" fmla="*/ 0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0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8" name="Rectangle 49"/>
                <p:cNvSpPr>
                  <a:spLocks noChangeArrowheads="1"/>
                </p:cNvSpPr>
                <p:nvPr/>
              </p:nvSpPr>
              <p:spPr bwMode="auto">
                <a:xfrm>
                  <a:off x="4080" y="4160"/>
                  <a:ext cx="55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AvantGarde Bk BT"/>
                    </a:rPr>
                    <a:t>0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99" name="Rectangle 50"/>
                <p:cNvSpPr>
                  <a:spLocks noChangeArrowheads="1"/>
                </p:cNvSpPr>
                <p:nvPr/>
              </p:nvSpPr>
              <p:spPr bwMode="auto">
                <a:xfrm>
                  <a:off x="5036" y="4145"/>
                  <a:ext cx="55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AvantGarde Bk BT"/>
                    </a:rPr>
                    <a:t>2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400" name="Rectangle 51"/>
                <p:cNvSpPr>
                  <a:spLocks noChangeArrowheads="1"/>
                </p:cNvSpPr>
                <p:nvPr/>
              </p:nvSpPr>
              <p:spPr bwMode="auto">
                <a:xfrm>
                  <a:off x="5104" y="4133"/>
                  <a:ext cx="59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Symbol" pitchFamily="18" charset="2"/>
                    </a:rPr>
                    <a:t>p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401" name="Freeform 52"/>
                <p:cNvSpPr>
                  <a:spLocks/>
                </p:cNvSpPr>
                <p:nvPr/>
              </p:nvSpPr>
              <p:spPr bwMode="auto">
                <a:xfrm>
                  <a:off x="4329" y="4153"/>
                  <a:ext cx="53" cy="47"/>
                </a:xfrm>
                <a:custGeom>
                  <a:avLst/>
                  <a:gdLst>
                    <a:gd name="T0" fmla="*/ 1 w 474"/>
                    <a:gd name="T1" fmla="*/ 0 h 476"/>
                    <a:gd name="T2" fmla="*/ 0 w 474"/>
                    <a:gd name="T3" fmla="*/ 0 h 476"/>
                    <a:gd name="T4" fmla="*/ 0 w 474"/>
                    <a:gd name="T5" fmla="*/ 0 h 476"/>
                    <a:gd name="T6" fmla="*/ 1 w 474"/>
                    <a:gd name="T7" fmla="*/ 0 h 476"/>
                    <a:gd name="T8" fmla="*/ 0 w 474"/>
                    <a:gd name="T9" fmla="*/ 0 h 476"/>
                    <a:gd name="T10" fmla="*/ 1 w 474"/>
                    <a:gd name="T11" fmla="*/ 0 h 47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4"/>
                    <a:gd name="T19" fmla="*/ 0 h 476"/>
                    <a:gd name="T20" fmla="*/ 474 w 474"/>
                    <a:gd name="T21" fmla="*/ 476 h 47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4" h="476">
                      <a:moveTo>
                        <a:pt x="474" y="476"/>
                      </a:moveTo>
                      <a:lnTo>
                        <a:pt x="238" y="0"/>
                      </a:lnTo>
                      <a:lnTo>
                        <a:pt x="0" y="476"/>
                      </a:lnTo>
                      <a:lnTo>
                        <a:pt x="474" y="476"/>
                      </a:lnTo>
                      <a:lnTo>
                        <a:pt x="238" y="0"/>
                      </a:lnTo>
                      <a:lnTo>
                        <a:pt x="474" y="47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402" name="Freeform 53"/>
                <p:cNvSpPr>
                  <a:spLocks/>
                </p:cNvSpPr>
                <p:nvPr/>
              </p:nvSpPr>
              <p:spPr bwMode="auto">
                <a:xfrm>
                  <a:off x="4350" y="4196"/>
                  <a:ext cx="11" cy="76"/>
                </a:xfrm>
                <a:custGeom>
                  <a:avLst/>
                  <a:gdLst>
                    <a:gd name="T0" fmla="*/ 0 w 91"/>
                    <a:gd name="T1" fmla="*/ 1 h 760"/>
                    <a:gd name="T2" fmla="*/ 0 w 91"/>
                    <a:gd name="T3" fmla="*/ 1 h 760"/>
                    <a:gd name="T4" fmla="*/ 0 w 91"/>
                    <a:gd name="T5" fmla="*/ 0 h 760"/>
                    <a:gd name="T6" fmla="*/ 0 w 91"/>
                    <a:gd name="T7" fmla="*/ 0 h 760"/>
                    <a:gd name="T8" fmla="*/ 0 w 91"/>
                    <a:gd name="T9" fmla="*/ 1 h 760"/>
                    <a:gd name="T10" fmla="*/ 0 w 91"/>
                    <a:gd name="T11" fmla="*/ 1 h 7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1"/>
                    <a:gd name="T19" fmla="*/ 0 h 760"/>
                    <a:gd name="T20" fmla="*/ 91 w 91"/>
                    <a:gd name="T21" fmla="*/ 760 h 76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1" h="760">
                      <a:moveTo>
                        <a:pt x="46" y="760"/>
                      </a:moveTo>
                      <a:lnTo>
                        <a:pt x="91" y="760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760"/>
                      </a:lnTo>
                      <a:lnTo>
                        <a:pt x="46" y="76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</p:grpSp>
          <p:sp>
            <p:nvSpPr>
              <p:cNvPr id="226358" name="AutoShape 54"/>
              <p:cNvSpPr>
                <a:spLocks noChangeArrowheads="1"/>
              </p:cNvSpPr>
              <p:nvPr/>
            </p:nvSpPr>
            <p:spPr bwMode="auto">
              <a:xfrm>
                <a:off x="2725" y="3063"/>
                <a:ext cx="539" cy="54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9900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nl-NL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26309" name="Group 46"/>
          <p:cNvGrpSpPr>
            <a:grpSpLocks/>
          </p:cNvGrpSpPr>
          <p:nvPr/>
        </p:nvGrpSpPr>
        <p:grpSpPr bwMode="auto">
          <a:xfrm>
            <a:off x="7609384" y="2471723"/>
            <a:ext cx="1219200" cy="762000"/>
            <a:chOff x="6324600" y="4953000"/>
            <a:chExt cx="1219200" cy="762000"/>
          </a:xfrm>
        </p:grpSpPr>
        <p:cxnSp>
          <p:nvCxnSpPr>
            <p:cNvPr id="226344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5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6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7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8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9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50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51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6352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nl-NL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7" y="4300524"/>
            <a:ext cx="18097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84" y="4376723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7" name="Group 6"/>
          <p:cNvGraphicFramePr>
            <a:graphicFrameLocks noGrp="1"/>
          </p:cNvGraphicFramePr>
          <p:nvPr/>
        </p:nvGraphicFramePr>
        <p:xfrm>
          <a:off x="2292848" y="4322749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4332785" y="4910123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570784" y="4300523"/>
            <a:ext cx="533400" cy="5334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226341" name="Rectangle 69"/>
          <p:cNvSpPr>
            <a:spLocks noChangeArrowheads="1"/>
          </p:cNvSpPr>
          <p:nvPr/>
        </p:nvSpPr>
        <p:spPr bwMode="auto">
          <a:xfrm>
            <a:off x="7456984" y="2395523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542584" y="4376723"/>
            <a:ext cx="533400" cy="5334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1981200" y="129199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33CC"/>
                </a:solidFill>
                <a:latin typeface="Arial" charset="0"/>
                <a:cs typeface="Arial" charset="0"/>
              </a:rPr>
              <a:t>Gebruik histogrammen om sub-patches rondom het keypoint te ordenen op basis van oriëntaties: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DFF5F-7419-CBA0-4F93-A65125BA9863}"/>
              </a:ext>
            </a:extLst>
          </p:cNvPr>
          <p:cNvSpPr txBox="1"/>
          <p:nvPr/>
        </p:nvSpPr>
        <p:spPr>
          <a:xfrm>
            <a:off x="6626617" y="64335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https://www.cs.ubc.ca/~lowe/keypoints/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9365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SIFT met de </a:t>
            </a:r>
            <a:r>
              <a:rPr lang="nl-NL" dirty="0" err="1"/>
              <a:t>descriptors</a:t>
            </a:r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484784"/>
            <a:ext cx="3744416" cy="280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484784"/>
            <a:ext cx="3744417" cy="280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62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6752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7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96752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04511-4AA9-27D5-061A-EB7C623CC4B8}"/>
              </a:ext>
            </a:extLst>
          </p:cNvPr>
          <p:cNvSpPr txBox="1"/>
          <p:nvPr/>
        </p:nvSpPr>
        <p:spPr>
          <a:xfrm>
            <a:off x="4379119" y="275303"/>
            <a:ext cx="343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Challenge: </a:t>
            </a:r>
            <a:r>
              <a:rPr lang="en-US" sz="2400" dirty="0" err="1"/>
              <a:t>waar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we?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111922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9136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99136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4" name="TextBox 6"/>
          <p:cNvSpPr txBox="1">
            <a:spLocks noChangeArrowheads="1"/>
          </p:cNvSpPr>
          <p:nvPr/>
        </p:nvSpPr>
        <p:spPr bwMode="auto">
          <a:xfrm>
            <a:off x="2207568" y="5661249"/>
            <a:ext cx="7560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33CC"/>
                </a:solidFill>
                <a:latin typeface="Arial" pitchFamily="34" charset="0"/>
              </a:rPr>
              <a:t>NASA Mars Rover images with SIFT feature matches </a:t>
            </a:r>
          </a:p>
          <a:p>
            <a:pPr algn="ctr" eaLnBrk="0" hangingPunct="0"/>
            <a:r>
              <a:rPr lang="en-US" sz="1600" dirty="0">
                <a:solidFill>
                  <a:srgbClr val="0033CC"/>
                </a:solidFill>
                <a:latin typeface="Arial" pitchFamily="34" charset="0"/>
              </a:rPr>
              <a:t>Figure by Noah </a:t>
            </a:r>
            <a:r>
              <a:rPr lang="en-US" sz="1600" dirty="0" err="1">
                <a:solidFill>
                  <a:srgbClr val="0033CC"/>
                </a:solidFill>
                <a:latin typeface="Arial" pitchFamily="34" charset="0"/>
              </a:rPr>
              <a:t>Snavely</a:t>
            </a:r>
            <a:endParaRPr lang="en-US" sz="1600" dirty="0">
              <a:solidFill>
                <a:srgbClr val="0033C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470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idx="4294967295"/>
          </p:nvPr>
        </p:nvSpPr>
        <p:spPr>
          <a:xfrm>
            <a:off x="1032387" y="157956"/>
            <a:ext cx="10515600" cy="1325563"/>
          </a:xfrm>
        </p:spPr>
        <p:txBody>
          <a:bodyPr/>
          <a:lstStyle/>
          <a:p>
            <a:r>
              <a:rPr lang="nl-NL" dirty="0"/>
              <a:t>Keypoint matching t.b.v. </a:t>
            </a:r>
            <a:r>
              <a:rPr lang="nl-NL" dirty="0" err="1"/>
              <a:t>stitching</a:t>
            </a:r>
            <a:endParaRPr lang="nl-NL" dirty="0"/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5" y="1408113"/>
            <a:ext cx="7138988" cy="5353050"/>
          </a:xfrm>
        </p:spPr>
      </p:pic>
    </p:spTree>
    <p:extLst>
      <p:ext uri="{BB962C8B-B14F-4D97-AF65-F5344CB8AC3E}">
        <p14:creationId xmlns:p14="http://schemas.microsoft.com/office/powerpoint/2010/main" val="1097894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DC54B-7289-BFC2-9C13-8E6D5A59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16B7290-0816-322F-DDF7-C4CC556E32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2387" y="157956"/>
            <a:ext cx="10515600" cy="1325563"/>
          </a:xfrm>
        </p:spPr>
        <p:txBody>
          <a:bodyPr/>
          <a:lstStyle/>
          <a:p>
            <a:r>
              <a:rPr lang="nl-NL" dirty="0"/>
              <a:t>Keypoint matching t.b.v. </a:t>
            </a:r>
            <a:r>
              <a:rPr lang="nl-NL" dirty="0" err="1"/>
              <a:t>stitching</a:t>
            </a:r>
            <a:endParaRPr lang="nl-NL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D2E35FEB-B57E-0446-B1CA-F9C21421FC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5" y="1408113"/>
            <a:ext cx="7138988" cy="5353050"/>
          </a:xfrm>
        </p:spPr>
      </p:pic>
      <p:pic>
        <p:nvPicPr>
          <p:cNvPr id="7" name="Tijdelijke aanduiding voor inhou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62" y="1312069"/>
            <a:ext cx="6029325" cy="55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13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FCB4D5-3B4F-CB13-A7FA-C77183FD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1" y="1548751"/>
            <a:ext cx="6573369" cy="3517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33966-D0B3-D29B-A1C1-3ED8D56F8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2428" cy="3307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36415-4EB3-13F2-6CD0-FAADFBD75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206721"/>
            <a:ext cx="6022428" cy="365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45F49-2F66-A723-C8BE-78BFBA6F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volution with stride 1">
            <a:extLst>
              <a:ext uri="{FF2B5EF4-FFF2-40B4-BE49-F238E27FC236}">
                <a16:creationId xmlns:a16="http://schemas.microsoft.com/office/drawing/2014/main" id="{2BA6EAE8-B059-7066-1BD1-25E45EE4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6" y="2005900"/>
            <a:ext cx="7241512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7E05D-EEE2-1B47-898D-DE56F011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37BA7-51DC-01B8-A1AA-05E0182A24A5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264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D5CA22-59D8-6C84-E07D-199A9B1DE916}"/>
              </a:ext>
            </a:extLst>
          </p:cNvPr>
          <p:cNvSpPr txBox="1"/>
          <p:nvPr/>
        </p:nvSpPr>
        <p:spPr>
          <a:xfrm>
            <a:off x="285135" y="63341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https://debuggercafe.com/template-matching-with-opencv/</a:t>
            </a:r>
            <a:endParaRPr lang="nl-NL" dirty="0"/>
          </a:p>
          <a:p>
            <a:endParaRPr lang="nl-NL" dirty="0"/>
          </a:p>
        </p:txBody>
      </p:sp>
      <p:pic>
        <p:nvPicPr>
          <p:cNvPr id="1026" name="Picture 2" descr="Image example for template matching.">
            <a:extLst>
              <a:ext uri="{FF2B5EF4-FFF2-40B4-BE49-F238E27FC236}">
                <a16:creationId xmlns:a16="http://schemas.microsoft.com/office/drawing/2014/main" id="{5F2C95EA-77B0-8A91-A71F-4195A3B87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8" y="289129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lf image template for template matching.">
            <a:extLst>
              <a:ext uri="{FF2B5EF4-FFF2-40B4-BE49-F238E27FC236}">
                <a16:creationId xmlns:a16="http://schemas.microsoft.com/office/drawing/2014/main" id="{8BD6066D-E08C-37B0-7BA1-E1C41BCA0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326" y="1355929"/>
            <a:ext cx="11525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446654-DD38-AC07-ED36-C2257A2CED62}"/>
                  </a:ext>
                </a:extLst>
              </p:cNvPr>
              <p:cNvSpPr txBox="1"/>
              <p:nvPr/>
            </p:nvSpPr>
            <p:spPr>
              <a:xfrm>
                <a:off x="6760754" y="1812907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446654-DD38-AC07-ED36-C2257A2C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54" y="1812907"/>
                <a:ext cx="275717" cy="276999"/>
              </a:xfrm>
              <a:prstGeom prst="rect">
                <a:avLst/>
              </a:prstGeom>
              <a:blipFill>
                <a:blip r:embed="rId5"/>
                <a:stretch>
                  <a:fillRect l="-26667" r="-3111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Template matching grayscale image result for wolf image.">
            <a:extLst>
              <a:ext uri="{FF2B5EF4-FFF2-40B4-BE49-F238E27FC236}">
                <a16:creationId xmlns:a16="http://schemas.microsoft.com/office/drawing/2014/main" id="{35C01078-E1A6-A266-B8AD-A2DC71FF5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612" y="3228972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1F6B1-4161-24E5-A032-FDEDD7685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730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43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mug of coffee&#10;&#10;AI-generated content may be incorrect.">
            <a:extLst>
              <a:ext uri="{FF2B5EF4-FFF2-40B4-BE49-F238E27FC236}">
                <a16:creationId xmlns:a16="http://schemas.microsoft.com/office/drawing/2014/main" id="{6C7CD727-DAEB-F41F-EE4E-0DC898F9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A11A5-3016-C6CC-5D0B-959E76E6A023}"/>
              </a:ext>
            </a:extLst>
          </p:cNvPr>
          <p:cNvSpPr txBox="1"/>
          <p:nvPr/>
        </p:nvSpPr>
        <p:spPr>
          <a:xfrm>
            <a:off x="8436077" y="2863334"/>
            <a:ext cx="3106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Trade Gothic Inline" panose="020B0504030203020204" pitchFamily="34" charset="0"/>
              </a:rPr>
              <a:t>Break?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693467794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4EE9C-51A8-8DB2-72D2-2A93F95EC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06C9-7B5D-A828-4362-5EBB4C4E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81C4-550D-9685-8FB7-3D9638A98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  <a:p>
            <a:pPr lvl="1"/>
            <a:r>
              <a:rPr lang="en-US" dirty="0"/>
              <a:t>Theory</a:t>
            </a:r>
          </a:p>
          <a:p>
            <a:pPr lvl="2"/>
            <a:r>
              <a:rPr lang="en-US" dirty="0"/>
              <a:t>1D </a:t>
            </a:r>
          </a:p>
          <a:p>
            <a:pPr lvl="2"/>
            <a:r>
              <a:rPr lang="en-US" dirty="0"/>
              <a:t>signal -&gt; frequency</a:t>
            </a:r>
          </a:p>
          <a:p>
            <a:pPr lvl="2"/>
            <a:r>
              <a:rPr lang="en-US" dirty="0"/>
              <a:t>2D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canny edge / optical flow/ shift / </a:t>
            </a:r>
            <a:r>
              <a:rPr lang="en-US" dirty="0" err="1"/>
              <a:t>cnn</a:t>
            </a:r>
            <a:r>
              <a:rPr lang="en-US" dirty="0"/>
              <a:t> / template matching*</a:t>
            </a:r>
          </a:p>
          <a:p>
            <a:r>
              <a:rPr lang="en-US" dirty="0"/>
              <a:t>...</a:t>
            </a:r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342224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E211C-4F23-B739-7A38-A3527AD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2F99-743C-0702-6FBF-0EA10981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6DE6C-B04B-5AA6-8C41-C9122719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1013" cy="49094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Convolution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Theory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1D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signal -&gt; frequency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canny edge / optical flow/ shift /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cnn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/ template matching*</a:t>
            </a:r>
          </a:p>
          <a:p>
            <a:r>
              <a:rPr lang="en-US" dirty="0"/>
              <a:t>Color space</a:t>
            </a:r>
          </a:p>
          <a:p>
            <a:pPr lvl="1"/>
            <a:r>
              <a:rPr lang="en-US" dirty="0"/>
              <a:t>RGB, HSV</a:t>
            </a:r>
          </a:p>
          <a:p>
            <a:r>
              <a:rPr lang="en-US" dirty="0"/>
              <a:t>Hough transform</a:t>
            </a:r>
          </a:p>
          <a:p>
            <a:r>
              <a:rPr lang="en-US" dirty="0"/>
              <a:t>Poly detection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025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CC3D-13E6-CCB7-B028-BA8061E2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218101"/>
            <a:ext cx="1914832" cy="1325563"/>
          </a:xfrm>
        </p:spPr>
        <p:txBody>
          <a:bodyPr/>
          <a:lstStyle/>
          <a:p>
            <a:r>
              <a:rPr lang="en-US" dirty="0"/>
              <a:t>Color space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4CBBA-DF17-00A4-AC16-368F474C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1" y="3502688"/>
            <a:ext cx="3559277" cy="2669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A55C91-606C-7988-B75B-7E0E2F16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29" y="218101"/>
            <a:ext cx="7374194" cy="2358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80AC31-3B93-509F-6857-9EEACD9114AA}"/>
              </a:ext>
            </a:extLst>
          </p:cNvPr>
          <p:cNvSpPr txBox="1"/>
          <p:nvPr/>
        </p:nvSpPr>
        <p:spPr>
          <a:xfrm>
            <a:off x="8318735" y="6178234"/>
            <a:ext cx="289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RGB red, green, 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1DABB-38E5-FF0B-4E44-F7BDAF7DB6E7}"/>
              </a:ext>
            </a:extLst>
          </p:cNvPr>
          <p:cNvSpPr txBox="1"/>
          <p:nvPr/>
        </p:nvSpPr>
        <p:spPr>
          <a:xfrm>
            <a:off x="6730140" y="2807147"/>
            <a:ext cx="348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CMYK  (</a:t>
            </a:r>
            <a:r>
              <a:rPr lang="en-US" sz="2400" dirty="0" err="1"/>
              <a:t>voor</a:t>
            </a:r>
            <a:r>
              <a:rPr lang="en-US" sz="2400" dirty="0"/>
              <a:t> </a:t>
            </a:r>
            <a:r>
              <a:rPr lang="en-US" sz="2400" dirty="0" err="1"/>
              <a:t>druk</a:t>
            </a:r>
            <a:r>
              <a:rPr lang="en-US" sz="2400" dirty="0"/>
              <a:t>/print)</a:t>
            </a:r>
            <a:endParaRPr lang="nl-NL" sz="2400" dirty="0"/>
          </a:p>
        </p:txBody>
      </p:sp>
      <p:pic>
        <p:nvPicPr>
          <p:cNvPr id="2058" name="Picture 10" descr="CMYK Definition - What is the CMYK color model?">
            <a:extLst>
              <a:ext uri="{FF2B5EF4-FFF2-40B4-BE49-F238E27FC236}">
                <a16:creationId xmlns:a16="http://schemas.microsoft.com/office/drawing/2014/main" id="{43BA2C5C-0697-A935-C29E-91C8EBE50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60" y="2684206"/>
            <a:ext cx="2080096" cy="199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35EF07-58B7-BDDC-A45F-8DC0A0FCE5FB}"/>
              </a:ext>
            </a:extLst>
          </p:cNvPr>
          <p:cNvSpPr txBox="1"/>
          <p:nvPr/>
        </p:nvSpPr>
        <p:spPr>
          <a:xfrm>
            <a:off x="2858568" y="5180260"/>
            <a:ext cx="20768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HSV</a:t>
            </a:r>
          </a:p>
          <a:p>
            <a:r>
              <a:rPr lang="en-US" sz="2400" dirty="0"/>
              <a:t>H- </a:t>
            </a:r>
            <a:r>
              <a:rPr lang="en-US" sz="2400" dirty="0" err="1"/>
              <a:t>kleur</a:t>
            </a:r>
            <a:endParaRPr lang="en-US" sz="2400" dirty="0"/>
          </a:p>
          <a:p>
            <a:r>
              <a:rPr lang="en-US" sz="2400" dirty="0"/>
              <a:t>S - </a:t>
            </a:r>
            <a:r>
              <a:rPr lang="en-US" sz="2400" dirty="0" err="1"/>
              <a:t>hoeveel</a:t>
            </a:r>
            <a:endParaRPr lang="en-US" sz="2400" dirty="0"/>
          </a:p>
          <a:p>
            <a:r>
              <a:rPr lang="en-US" sz="2400" dirty="0"/>
              <a:t>V - hoe </a:t>
            </a:r>
            <a:r>
              <a:rPr lang="en-US" sz="2400" dirty="0" err="1"/>
              <a:t>donker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225398-60B8-5940-E8A4-02626CEDA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33" y="2347922"/>
            <a:ext cx="3560728" cy="26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24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D46197-781F-F864-81D1-4FD5E59F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244"/>
            <a:ext cx="12192000" cy="611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05503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DA796-9F44-4008-2380-DB6F1693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8DF85-4FA0-AD07-8C2F-039533DF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8680" cy="64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0EC74-5F75-0FF0-4252-4C6639FC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3311C-E65B-4656-584A-EF45CB9D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74" y="827290"/>
            <a:ext cx="5611008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CA95-A9D4-ECF9-5DAE-62DEC67A1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59" y="4107431"/>
            <a:ext cx="1619476" cy="2143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D24D7-651C-8861-AED4-D14723D6A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817" y="4107431"/>
            <a:ext cx="1486107" cy="2162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16F825-1581-109D-411B-180ED7A83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3087329" cy="3294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89E3B-282C-E0F6-97E5-2B29622A1334}"/>
              </a:ext>
            </a:extLst>
          </p:cNvPr>
          <p:cNvSpPr txBox="1"/>
          <p:nvPr/>
        </p:nvSpPr>
        <p:spPr>
          <a:xfrm>
            <a:off x="1101852" y="6267089"/>
            <a:ext cx="77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RGB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3CA64-12E5-6205-112F-8769EAAA4553}"/>
              </a:ext>
            </a:extLst>
          </p:cNvPr>
          <p:cNvSpPr txBox="1"/>
          <p:nvPr/>
        </p:nvSpPr>
        <p:spPr>
          <a:xfrm>
            <a:off x="6839298" y="626708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HSV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C0458-A8F3-236A-7834-30C1B0C873E6}"/>
              </a:ext>
            </a:extLst>
          </p:cNvPr>
          <p:cNvSpPr txBox="1"/>
          <p:nvPr/>
        </p:nvSpPr>
        <p:spPr>
          <a:xfrm>
            <a:off x="3877132" y="4216086"/>
            <a:ext cx="106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AE024-3D50-2C68-764D-EAF593E1DA68}"/>
              </a:ext>
            </a:extLst>
          </p:cNvPr>
          <p:cNvSpPr txBox="1"/>
          <p:nvPr/>
        </p:nvSpPr>
        <p:spPr>
          <a:xfrm>
            <a:off x="3811794" y="4916129"/>
            <a:ext cx="1128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row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EDF00-4F8B-FCAE-F4B5-80EE84D9481D}"/>
              </a:ext>
            </a:extLst>
          </p:cNvPr>
          <p:cNvSpPr txBox="1"/>
          <p:nvPr/>
        </p:nvSpPr>
        <p:spPr>
          <a:xfrm>
            <a:off x="3860910" y="5614970"/>
            <a:ext cx="107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baseline="30000" dirty="0"/>
              <a:t>td</a:t>
            </a:r>
            <a:r>
              <a:rPr lang="en-US" sz="2400" dirty="0"/>
              <a:t> row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BCB578-93EF-A5E1-5954-757922A1E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177" y="4489644"/>
            <a:ext cx="1390844" cy="657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64303A-9569-37B0-8AD3-76A0F21D8014}"/>
              </a:ext>
            </a:extLst>
          </p:cNvPr>
          <p:cNvSpPr txBox="1"/>
          <p:nvPr/>
        </p:nvSpPr>
        <p:spPr>
          <a:xfrm>
            <a:off x="9491812" y="5179143"/>
            <a:ext cx="91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GRAY</a:t>
            </a:r>
          </a:p>
        </p:txBody>
      </p:sp>
    </p:spTree>
    <p:extLst>
      <p:ext uri="{BB962C8B-B14F-4D97-AF65-F5344CB8AC3E}">
        <p14:creationId xmlns:p14="http://schemas.microsoft.com/office/powerpoint/2010/main" val="363307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443B-BF5B-578D-86A0-9DE85B5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BEA9-91D6-6638-469E-E8DC36C3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Hough lines</a:t>
            </a:r>
          </a:p>
          <a:p>
            <a:r>
              <a:rPr lang="en-US" dirty="0"/>
              <a:t>Hough circles </a:t>
            </a:r>
            <a:endParaRPr lang="nl-NL" dirty="0"/>
          </a:p>
        </p:txBody>
      </p:sp>
      <p:pic>
        <p:nvPicPr>
          <p:cNvPr id="1026" name="Picture 2" descr="[video-to-gif output image]">
            <a:extLst>
              <a:ext uri="{FF2B5EF4-FFF2-40B4-BE49-F238E27FC236}">
                <a16:creationId xmlns:a16="http://schemas.microsoft.com/office/drawing/2014/main" id="{042820F9-CBBD-2896-BD5F-B60B0EE7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478" y="1890713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BBC70-046C-0B5D-2F59-C18D8582FABF}"/>
              </a:ext>
            </a:extLst>
          </p:cNvPr>
          <p:cNvSpPr txBox="1"/>
          <p:nvPr/>
        </p:nvSpPr>
        <p:spPr>
          <a:xfrm>
            <a:off x="1927123" y="4612661"/>
            <a:ext cx="1915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Gray</a:t>
            </a:r>
          </a:p>
          <a:p>
            <a:pPr marL="342900" indent="-342900">
              <a:buAutoNum type="arabicPeriod"/>
            </a:pPr>
            <a:r>
              <a:rPr lang="en-US" dirty="0"/>
              <a:t>Gaussian blur</a:t>
            </a:r>
          </a:p>
          <a:p>
            <a:pPr marL="342900" indent="-342900">
              <a:buAutoNum type="arabicPeriod"/>
            </a:pPr>
            <a:r>
              <a:rPr lang="en-US" dirty="0"/>
              <a:t>Canny Edge</a:t>
            </a:r>
          </a:p>
          <a:p>
            <a:pPr marL="342900" indent="-342900">
              <a:buAutoNum type="arabicPeriod"/>
            </a:pPr>
            <a:r>
              <a:rPr lang="en-US" dirty="0"/>
              <a:t>Hough Lines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0609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73FFB6-E0EC-9DBE-7739-8081A3409CD3}"/>
              </a:ext>
            </a:extLst>
          </p:cNvPr>
          <p:cNvSpPr txBox="1"/>
          <p:nvPr/>
        </p:nvSpPr>
        <p:spPr>
          <a:xfrm>
            <a:off x="387991" y="188563"/>
            <a:ext cx="9511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https://medium.com/@tomasz.kacmajor/hough-lines-transform-explained-645feda072ab</a:t>
            </a:r>
            <a:endParaRPr lang="nl-NL" dirty="0"/>
          </a:p>
          <a:p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E7C84A-E657-710F-F97B-6787A72CB714}"/>
                  </a:ext>
                </a:extLst>
              </p:cNvPr>
              <p:cNvSpPr txBox="1"/>
              <p:nvPr/>
            </p:nvSpPr>
            <p:spPr>
              <a:xfrm>
                <a:off x="4979028" y="5110153"/>
                <a:ext cx="203581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/>
                        <m:t>ρ</m:t>
                      </m:r>
                      <m:r>
                        <m:rPr>
                          <m:nor/>
                        </m:rPr>
                        <a:rPr lang="es-ES"/>
                        <m:t> = </m:t>
                      </m:r>
                      <m:r>
                        <m:rPr>
                          <m:nor/>
                        </m:rPr>
                        <a:rPr lang="es-ES" i="1"/>
                        <m:t>x</m:t>
                      </m:r>
                      <m:r>
                        <m:rPr>
                          <m:nor/>
                        </m:rPr>
                        <a:rPr lang="es-ES"/>
                        <m:t> </m:t>
                      </m:r>
                      <m:r>
                        <m:rPr>
                          <m:nor/>
                        </m:rPr>
                        <a:rPr lang="es-ES"/>
                        <m:t>cos</m:t>
                      </m:r>
                      <m:r>
                        <m:rPr>
                          <m:nor/>
                        </m:rPr>
                        <a:rPr lang="es-ES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 + </m:t>
                      </m:r>
                      <m:r>
                        <m:rPr>
                          <m:nor/>
                        </m:rPr>
                        <a:rPr lang="es-ES" i="1"/>
                        <m:t>y</m:t>
                      </m:r>
                      <m:r>
                        <m:rPr>
                          <m:nor/>
                        </m:rPr>
                        <a:rPr lang="es-ES"/>
                        <m:t> </m:t>
                      </m:r>
                      <m:r>
                        <m:rPr>
                          <m:nor/>
                        </m:rPr>
                        <a:rPr lang="es-ES"/>
                        <m:t>sin</m:t>
                      </m:r>
                      <m:r>
                        <m:rPr>
                          <m:nor/>
                        </m:rPr>
                        <a:rPr lang="es-ES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E7C84A-E657-710F-F97B-6787A72CB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028" y="5110153"/>
                <a:ext cx="2035814" cy="310791"/>
              </a:xfrm>
              <a:prstGeom prst="rect">
                <a:avLst/>
              </a:prstGeom>
              <a:blipFill>
                <a:blip r:embed="rId5"/>
                <a:stretch>
                  <a:fillRect l="-2096" r="-3593" b="-2941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0798F-D532-1BFD-5620-D8E3CFD3C26F}"/>
                  </a:ext>
                </a:extLst>
              </p:cNvPr>
              <p:cNvSpPr txBox="1"/>
              <p:nvPr/>
            </p:nvSpPr>
            <p:spPr>
              <a:xfrm>
                <a:off x="2890078" y="5634664"/>
                <a:ext cx="609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 smtClean="0"/>
                        <m:t>ρ</m:t>
                      </m:r>
                      <m:r>
                        <m:rPr>
                          <m:nor/>
                        </m:rPr>
                        <a:rPr lang="es-ES" smtClean="0"/>
                        <m:t> = </m:t>
                      </m:r>
                      <m:r>
                        <a:rPr lang="nl-NL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mtClean="0"/>
                        <m:t>sin</m:t>
                      </m:r>
                      <m:r>
                        <m:rPr>
                          <m:nor/>
                        </m:rPr>
                        <a:rPr lang="es-ES" smtClean="0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</m:t>
                      </m:r>
                      <m:r>
                        <m:rPr>
                          <m:nor/>
                        </m:rPr>
                        <a:rPr lang="nl-NL" b="0" i="0" smtClean="0"/>
                        <m:t>  (</m:t>
                      </m:r>
                      <m:r>
                        <m:rPr>
                          <m:nor/>
                        </m:rPr>
                        <a:rPr lang="nl-NL" b="0" i="0" smtClean="0"/>
                        <m:t>voor</m:t>
                      </m:r>
                      <m:r>
                        <m:rPr>
                          <m:nor/>
                        </m:rPr>
                        <a:rPr lang="nl-NL" b="0" i="0" smtClean="0"/>
                        <m:t> </m:t>
                      </m:r>
                      <m:r>
                        <m:rPr>
                          <m:nor/>
                        </m:rPr>
                        <a:rPr lang="nl-NL" b="0" i="0" smtClean="0"/>
                        <m:t>x</m:t>
                      </m:r>
                      <m:r>
                        <m:rPr>
                          <m:nor/>
                        </m:rPr>
                        <a:rPr lang="nl-NL" b="0" i="0" smtClean="0"/>
                        <m:t>=0)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0798F-D532-1BFD-5620-D8E3CFD3C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078" y="5634664"/>
                <a:ext cx="6094602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E705F4-D588-39F6-5018-89DCD3D05040}"/>
                  </a:ext>
                </a:extLst>
              </p:cNvPr>
              <p:cNvSpPr txBox="1"/>
              <p:nvPr/>
            </p:nvSpPr>
            <p:spPr>
              <a:xfrm>
                <a:off x="2890078" y="6185998"/>
                <a:ext cx="609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 smtClean="0"/>
                        <m:t>ρ</m:t>
                      </m:r>
                      <m:r>
                        <m:rPr>
                          <m:nor/>
                        </m:rPr>
                        <a:rPr lang="es-ES" smtClean="0"/>
                        <m:t> = </m:t>
                      </m:r>
                      <m:r>
                        <a:rPr lang="nl-NL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NL" b="0" i="0" smtClean="0"/>
                        <m:t>cos</m:t>
                      </m:r>
                      <m:r>
                        <m:rPr>
                          <m:nor/>
                        </m:rPr>
                        <a:rPr lang="es-ES" smtClean="0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</m:t>
                      </m:r>
                      <m:r>
                        <m:rPr>
                          <m:nor/>
                        </m:rPr>
                        <a:rPr lang="nl-NL" b="0" i="0" smtClean="0"/>
                        <m:t>   (</m:t>
                      </m:r>
                      <m:r>
                        <m:rPr>
                          <m:nor/>
                        </m:rPr>
                        <a:rPr lang="nl-NL" b="0" i="0" smtClean="0"/>
                        <m:t>voor</m:t>
                      </m:r>
                      <m:r>
                        <m:rPr>
                          <m:nor/>
                        </m:rPr>
                        <a:rPr lang="nl-NL" b="0" i="0" smtClean="0"/>
                        <m:t> </m:t>
                      </m:r>
                      <m:r>
                        <m:rPr>
                          <m:nor/>
                        </m:rPr>
                        <a:rPr lang="nl-NL" b="0" i="0" smtClean="0"/>
                        <m:t>y</m:t>
                      </m:r>
                      <m:r>
                        <m:rPr>
                          <m:nor/>
                        </m:rPr>
                        <a:rPr lang="nl-NL" b="0" i="0" smtClean="0"/>
                        <m:t>=0)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E705F4-D588-39F6-5018-89DCD3D0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078" y="6185998"/>
                <a:ext cx="6094602" cy="369332"/>
              </a:xfrm>
              <a:prstGeom prst="rect">
                <a:avLst/>
              </a:prstGeom>
              <a:blipFill>
                <a:blip r:embed="rId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[video-to-gif output image]">
            <a:extLst>
              <a:ext uri="{FF2B5EF4-FFF2-40B4-BE49-F238E27FC236}">
                <a16:creationId xmlns:a16="http://schemas.microsoft.com/office/drawing/2014/main" id="{21D0862F-AF39-CDCA-F3A6-68AF3ACC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79" y="854004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1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2C97-0CFE-D6A7-F050-BD9985E0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EDF58F-F9FD-D3D1-6B18-2FC110FB55D1}"/>
              </a:ext>
            </a:extLst>
          </p:cNvPr>
          <p:cNvGraphicFramePr>
            <a:graphicFrameLocks noGrp="1"/>
          </p:cNvGraphicFramePr>
          <p:nvPr/>
        </p:nvGraphicFramePr>
        <p:xfrm>
          <a:off x="2405622" y="104412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6A1CE1-730E-92CE-D35E-8BC2166649BE}"/>
              </a:ext>
            </a:extLst>
          </p:cNvPr>
          <p:cNvGraphicFramePr>
            <a:graphicFrameLocks noGrp="1"/>
          </p:cNvGraphicFramePr>
          <p:nvPr/>
        </p:nvGraphicFramePr>
        <p:xfrm>
          <a:off x="574568" y="106698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E9451-BE58-8F41-4845-031D8E19CFC7}"/>
                  </a:ext>
                </a:extLst>
              </p:cNvPr>
              <p:cNvSpPr txBox="1"/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E9451-BE58-8F41-4845-031D8E19C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t="-2222" r="-2826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907D2-6A09-F3CC-919E-3D2EC4700F3A}"/>
                  </a:ext>
                </a:extLst>
              </p:cNvPr>
              <p:cNvSpPr txBox="1"/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907D2-6A09-F3CC-919E-3D2EC4700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blipFill>
                <a:blip r:embed="rId3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BE8A0DA-59D0-125B-B3B0-D19979267551}"/>
              </a:ext>
            </a:extLst>
          </p:cNvPr>
          <p:cNvGraphicFramePr>
            <a:graphicFrameLocks noGrp="1"/>
          </p:cNvGraphicFramePr>
          <p:nvPr/>
        </p:nvGraphicFramePr>
        <p:xfrm>
          <a:off x="7473544" y="104412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9EE21B6-98C7-7E86-2666-0EDCDEE577E1}"/>
              </a:ext>
            </a:extLst>
          </p:cNvPr>
          <p:cNvGraphicFramePr>
            <a:graphicFrameLocks noGrp="1"/>
          </p:cNvGraphicFramePr>
          <p:nvPr/>
        </p:nvGraphicFramePr>
        <p:xfrm>
          <a:off x="2405622" y="3301182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B1D9C82-0CDF-928E-886A-25B4113ABCA2}"/>
              </a:ext>
            </a:extLst>
          </p:cNvPr>
          <p:cNvGraphicFramePr>
            <a:graphicFrameLocks noGrp="1"/>
          </p:cNvGraphicFramePr>
          <p:nvPr/>
        </p:nvGraphicFramePr>
        <p:xfrm>
          <a:off x="574568" y="3324037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ADAA6F-7D31-C00B-23FB-2D3BC6B65FCB}"/>
                  </a:ext>
                </a:extLst>
              </p:cNvPr>
              <p:cNvSpPr txBox="1"/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ADAA6F-7D31-C00B-23FB-2D3BC6B6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blipFill>
                <a:blip r:embed="rId4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022D96-5B7C-8A9C-B2A1-268373DDCF03}"/>
                  </a:ext>
                </a:extLst>
              </p:cNvPr>
              <p:cNvSpPr txBox="1"/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022D96-5B7C-8A9C-B2A1-268373DDC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blipFill>
                <a:blip r:embed="rId5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850EED3-9D36-A391-58EA-9659AA30C959}"/>
              </a:ext>
            </a:extLst>
          </p:cNvPr>
          <p:cNvGraphicFramePr>
            <a:graphicFrameLocks noGrp="1"/>
          </p:cNvGraphicFramePr>
          <p:nvPr/>
        </p:nvGraphicFramePr>
        <p:xfrm>
          <a:off x="7473544" y="3301180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65115E-A56E-5596-CDDA-F5A6754DA6B6}"/>
              </a:ext>
            </a:extLst>
          </p:cNvPr>
          <p:cNvCxnSpPr/>
          <p:nvPr/>
        </p:nvCxnSpPr>
        <p:spPr>
          <a:xfrm>
            <a:off x="574568" y="2261418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F336A9-E1A6-7E68-CE40-8B05F714C872}"/>
              </a:ext>
            </a:extLst>
          </p:cNvPr>
          <p:cNvCxnSpPr/>
          <p:nvPr/>
        </p:nvCxnSpPr>
        <p:spPr>
          <a:xfrm>
            <a:off x="623745" y="4645741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7E56F74-6E14-F45C-55F9-28BF61D10D76}"/>
              </a:ext>
            </a:extLst>
          </p:cNvPr>
          <p:cNvGraphicFramePr>
            <a:graphicFrameLocks noGrp="1"/>
          </p:cNvGraphicFramePr>
          <p:nvPr/>
        </p:nvGraphicFramePr>
        <p:xfrm>
          <a:off x="2356445" y="557119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490B19D-8A83-21F8-DB2B-083C526ED18F}"/>
              </a:ext>
            </a:extLst>
          </p:cNvPr>
          <p:cNvGraphicFramePr>
            <a:graphicFrameLocks noGrp="1"/>
          </p:cNvGraphicFramePr>
          <p:nvPr/>
        </p:nvGraphicFramePr>
        <p:xfrm>
          <a:off x="525391" y="559405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52690C-53A2-C190-7FDE-A8079AB8498D}"/>
                  </a:ext>
                </a:extLst>
              </p:cNvPr>
              <p:cNvSpPr txBox="1"/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52690C-53A2-C190-7FDE-A8079AB84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blipFill>
                <a:blip r:embed="rId6"/>
                <a:stretch>
                  <a:fillRect l="-26667" r="-3111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523A67-858D-DA44-41D7-BD58C659C838}"/>
                  </a:ext>
                </a:extLst>
              </p:cNvPr>
              <p:cNvSpPr txBox="1"/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523A67-858D-DA44-41D7-BD58C659C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blipFill>
                <a:blip r:embed="rId7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4922CBD-1CAB-77FD-2299-AB5765A3AD73}"/>
              </a:ext>
            </a:extLst>
          </p:cNvPr>
          <p:cNvGraphicFramePr>
            <a:graphicFrameLocks noGrp="1"/>
          </p:cNvGraphicFramePr>
          <p:nvPr/>
        </p:nvGraphicFramePr>
        <p:xfrm>
          <a:off x="7424367" y="557119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502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E1A5271-7056-0A2C-A5F5-6580835D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73" y="0"/>
            <a:ext cx="8236111" cy="334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8884160-FC25-3144-50DC-6286C764A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73" y="3225182"/>
            <a:ext cx="8236111" cy="334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7F916E8-7F42-C4D2-F43E-01AA69FE4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357313"/>
            <a:ext cx="96297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99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[video-to-gif output image]">
            <a:extLst>
              <a:ext uri="{FF2B5EF4-FFF2-40B4-BE49-F238E27FC236}">
                <a16:creationId xmlns:a16="http://schemas.microsoft.com/office/drawing/2014/main" id="{5F645060-93E0-8366-1E1F-0A1E8548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81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47DA6-5CC2-2186-0E93-64BE7C78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" y="0"/>
            <a:ext cx="3743325" cy="1952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81C1B-F413-F6E3-DCD7-63C0B42A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76" y="2512328"/>
            <a:ext cx="48006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33D640-0B2D-6D6D-6DC8-E57BC62A67A0}"/>
              </a:ext>
            </a:extLst>
          </p:cNvPr>
          <p:cNvSpPr txBox="1"/>
          <p:nvPr/>
        </p:nvSpPr>
        <p:spPr>
          <a:xfrm>
            <a:off x="4273420" y="821094"/>
            <a:ext cx="173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Binary</a:t>
            </a:r>
            <a:r>
              <a:rPr lang="nl-NL" dirty="0"/>
              <a:t> </a:t>
            </a:r>
            <a:r>
              <a:rPr lang="nl-NL" dirty="0" err="1"/>
              <a:t>threshold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8026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6EA86-B704-2E03-1C79-238494E2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09" y="211909"/>
            <a:ext cx="7296782" cy="63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33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ED94E-68B4-518B-4C58-CB9043F00C6D}"/>
              </a:ext>
            </a:extLst>
          </p:cNvPr>
          <p:cNvSpPr txBox="1"/>
          <p:nvPr/>
        </p:nvSpPr>
        <p:spPr>
          <a:xfrm>
            <a:off x="5344886" y="951722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Hough</a:t>
            </a:r>
            <a:r>
              <a:rPr lang="nl-NL" dirty="0"/>
              <a:t> </a:t>
            </a:r>
            <a:r>
              <a:rPr lang="nl-NL" dirty="0" err="1"/>
              <a:t>Circles</a:t>
            </a:r>
            <a:endParaRPr lang="nl-NL" dirty="0"/>
          </a:p>
        </p:txBody>
      </p:sp>
      <p:pic>
        <p:nvPicPr>
          <p:cNvPr id="6146" name="Picture 2" descr="c++ - Finding the radius and extreme coordinate points of the circles(Hough  Circle Transform) - Stack Overflow">
            <a:extLst>
              <a:ext uri="{FF2B5EF4-FFF2-40B4-BE49-F238E27FC236}">
                <a16:creationId xmlns:a16="http://schemas.microsoft.com/office/drawing/2014/main" id="{E90860DC-28CD-3490-DCAD-4ECED4AF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4" y="2084030"/>
            <a:ext cx="6116171" cy="37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Finding bounding circles using Hough Circle algorithm. a: A CT image.... |  Download Scientific Diagram">
            <a:extLst>
              <a:ext uri="{FF2B5EF4-FFF2-40B4-BE49-F238E27FC236}">
                <a16:creationId xmlns:a16="http://schemas.microsoft.com/office/drawing/2014/main" id="{5ABE9F73-EE98-E642-469F-25FDB5C59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" name="AutoShape 6" descr="Finding bounding circles using Hough Circle algorithm. a: A CT image.... |  Download Scientific Diagram">
            <a:extLst>
              <a:ext uri="{FF2B5EF4-FFF2-40B4-BE49-F238E27FC236}">
                <a16:creationId xmlns:a16="http://schemas.microsoft.com/office/drawing/2014/main" id="{75F55397-5034-B087-E5C8-BED1642289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A148B-A10B-858B-0083-6683CD5C1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0473"/>
            <a:ext cx="6017839" cy="35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1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8AE3A4-34B0-CD32-E17C-87F442D3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7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B0518-F22B-26CA-7EB4-909BDF70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68305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50C06-47AF-4CA8-9F48-E05C9246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518514-04C2-0A9A-D726-3E359BD0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6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B1472-B0AE-12AF-55A2-285F9E9A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768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7432-7F41-0BAE-BF84-8EBA7FB7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436D9-500C-F33A-EBA7-2DCFFC5D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7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B4F893-2526-CC40-DE27-4876E7D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8453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924</Words>
  <Application>Microsoft Office PowerPoint</Application>
  <PresentationFormat>Widescreen</PresentationFormat>
  <Paragraphs>373</Paragraphs>
  <Slides>65</Slides>
  <Notes>20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Aptos</vt:lpstr>
      <vt:lpstr>Aptos Display</vt:lpstr>
      <vt:lpstr>Arial</vt:lpstr>
      <vt:lpstr>AvantGarde Bk BT</vt:lpstr>
      <vt:lpstr>Cambria Math</vt:lpstr>
      <vt:lpstr>Courier New</vt:lpstr>
      <vt:lpstr>Symbol</vt:lpstr>
      <vt:lpstr>Times New Roman</vt:lpstr>
      <vt:lpstr>Trade Gothic Inline</vt:lpstr>
      <vt:lpstr>Wingdings</vt:lpstr>
      <vt:lpstr>Office Theme</vt:lpstr>
      <vt:lpstr>Photo Editor Photo</vt:lpstr>
      <vt:lpstr>PowerPoint Presentation</vt:lpstr>
      <vt:lpstr>Content</vt:lpstr>
      <vt:lpstr>Convolution 1D</vt:lpstr>
      <vt:lpstr>Convolution 1D</vt:lpstr>
      <vt:lpstr>Convolution 1D</vt:lpstr>
      <vt:lpstr>PowerPoint Presentation</vt:lpstr>
      <vt:lpstr>Signal -&gt; Frequency</vt:lpstr>
      <vt:lpstr>Signal -&gt; Frequency</vt:lpstr>
      <vt:lpstr>Signal -&gt; Frequency</vt:lpstr>
      <vt:lpstr>Signal -&gt; Frequency</vt:lpstr>
      <vt:lpstr>Signal -&gt; Frequency</vt:lpstr>
      <vt:lpstr>Signal -&gt; Frequency</vt:lpstr>
      <vt:lpstr>Back to convolution</vt:lpstr>
      <vt:lpstr>Back to convolution</vt:lpstr>
      <vt:lpstr>PowerPoint Presentation</vt:lpstr>
      <vt:lpstr>Back to 2D!!!</vt:lpstr>
      <vt:lpstr>PowerPoint Presentation</vt:lpstr>
      <vt:lpstr>PowerPoint Presentation</vt:lpstr>
      <vt:lpstr>PowerPoint Presentation</vt:lpstr>
      <vt:lpstr>Applications – Canny Edge</vt:lpstr>
      <vt:lpstr>Applications – Optical Flow</vt:lpstr>
      <vt:lpstr>Applications - SIFT</vt:lpstr>
      <vt:lpstr>Applications – CNN (Yolo)</vt:lpstr>
      <vt:lpstr>SIFT &amp; Optical Flow -&gt; Op zoek naar patches die matchen</vt:lpstr>
      <vt:lpstr>Low-texture region</vt:lpstr>
      <vt:lpstr>Edge</vt:lpstr>
      <vt:lpstr>High-texture region</vt:lpstr>
      <vt:lpstr>Hybrid Image</vt:lpstr>
      <vt:lpstr>Hybrid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Keypoint beschrijving (1)</vt:lpstr>
      <vt:lpstr>Keypoint beschrijving (2)</vt:lpstr>
      <vt:lpstr>Keypoint beschrijving (3) Resultaat</vt:lpstr>
      <vt:lpstr>Keypoint beschrijving (4)</vt:lpstr>
      <vt:lpstr>SIFT met de descriptors</vt:lpstr>
      <vt:lpstr>PowerPoint Presentation</vt:lpstr>
      <vt:lpstr>PowerPoint Presentation</vt:lpstr>
      <vt:lpstr>Keypoint matching t.b.v. stitching</vt:lpstr>
      <vt:lpstr>Keypoint matching t.b.v. stitching</vt:lpstr>
      <vt:lpstr>PowerPoint Presentation</vt:lpstr>
      <vt:lpstr>PowerPoint Presentation</vt:lpstr>
      <vt:lpstr>PowerPoint Presentation</vt:lpstr>
      <vt:lpstr>Content</vt:lpstr>
      <vt:lpstr>Content</vt:lpstr>
      <vt:lpstr>Color space</vt:lpstr>
      <vt:lpstr>PowerPoint Presentation</vt:lpstr>
      <vt:lpstr>PowerPoint Presentation</vt:lpstr>
      <vt:lpstr>PowerPoint Presentation</vt:lpstr>
      <vt:lpstr>Hough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12</cp:revision>
  <dcterms:created xsi:type="dcterms:W3CDTF">2025-03-27T06:29:04Z</dcterms:created>
  <dcterms:modified xsi:type="dcterms:W3CDTF">2025-03-31T20:37:56Z</dcterms:modified>
</cp:coreProperties>
</file>